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D7F6CF-1218-4D27-B414-74794CAFAE81}" v="21" dt="2023-08-28T09:26:01.9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4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ül Deniz" userId="7a2df48321aee948" providerId="LiveId" clId="{D2D7F6CF-1218-4D27-B414-74794CAFAE81}"/>
    <pc:docChg chg="undo custSel addSld modSld">
      <pc:chgData name="Gül Deniz" userId="7a2df48321aee948" providerId="LiveId" clId="{D2D7F6CF-1218-4D27-B414-74794CAFAE81}" dt="2023-08-28T09:26:10.446" v="450" actId="26606"/>
      <pc:docMkLst>
        <pc:docMk/>
      </pc:docMkLst>
      <pc:sldChg chg="addSp delSp modSp mod setBg addAnim delAnim setClrOvrMap">
        <pc:chgData name="Gül Deniz" userId="7a2df48321aee948" providerId="LiveId" clId="{D2D7F6CF-1218-4D27-B414-74794CAFAE81}" dt="2023-08-28T09:19:27.065" v="389"/>
        <pc:sldMkLst>
          <pc:docMk/>
          <pc:sldMk cId="3803429075" sldId="256"/>
        </pc:sldMkLst>
        <pc:spChg chg="mod ord">
          <ac:chgData name="Gül Deniz" userId="7a2df48321aee948" providerId="LiveId" clId="{D2D7F6CF-1218-4D27-B414-74794CAFAE81}" dt="2023-08-28T09:19:27.065" v="388" actId="26606"/>
          <ac:spMkLst>
            <pc:docMk/>
            <pc:sldMk cId="3803429075" sldId="256"/>
            <ac:spMk id="2" creationId="{2801A0AD-4249-BE77-0208-D3A9CE803D53}"/>
          </ac:spMkLst>
        </pc:spChg>
        <pc:spChg chg="add del">
          <ac:chgData name="Gül Deniz" userId="7a2df48321aee948" providerId="LiveId" clId="{D2D7F6CF-1218-4D27-B414-74794CAFAE81}" dt="2023-08-28T09:18:53.171" v="382" actId="26606"/>
          <ac:spMkLst>
            <pc:docMk/>
            <pc:sldMk cId="3803429075" sldId="256"/>
            <ac:spMk id="1031" creationId="{71B2258F-86CA-4D4D-8270-BC05FCDEBFB3}"/>
          </ac:spMkLst>
        </pc:spChg>
        <pc:spChg chg="add del">
          <ac:chgData name="Gül Deniz" userId="7a2df48321aee948" providerId="LiveId" clId="{D2D7F6CF-1218-4D27-B414-74794CAFAE81}" dt="2023-08-28T09:19:15.567" v="385" actId="26606"/>
          <ac:spMkLst>
            <pc:docMk/>
            <pc:sldMk cId="3803429075" sldId="256"/>
            <ac:spMk id="1033" creationId="{AB58EF07-17C2-48CF-ABB0-EEF1F17CB8F0}"/>
          </ac:spMkLst>
        </pc:spChg>
        <pc:spChg chg="add del">
          <ac:chgData name="Gül Deniz" userId="7a2df48321aee948" providerId="LiveId" clId="{D2D7F6CF-1218-4D27-B414-74794CAFAE81}" dt="2023-08-28T09:19:15.567" v="385" actId="26606"/>
          <ac:spMkLst>
            <pc:docMk/>
            <pc:sldMk cId="3803429075" sldId="256"/>
            <ac:spMk id="1034" creationId="{0671A8AE-40A1-4631-A6B8-581AFF065482}"/>
          </ac:spMkLst>
        </pc:spChg>
        <pc:spChg chg="add del">
          <ac:chgData name="Gül Deniz" userId="7a2df48321aee948" providerId="LiveId" clId="{D2D7F6CF-1218-4D27-B414-74794CAFAE81}" dt="2023-08-28T09:19:15.567" v="385" actId="26606"/>
          <ac:spMkLst>
            <pc:docMk/>
            <pc:sldMk cId="3803429075" sldId="256"/>
            <ac:spMk id="1035" creationId="{AF2F604E-43BE-4DC3-B983-E071523364F8}"/>
          </ac:spMkLst>
        </pc:spChg>
        <pc:spChg chg="add del">
          <ac:chgData name="Gül Deniz" userId="7a2df48321aee948" providerId="LiveId" clId="{D2D7F6CF-1218-4D27-B414-74794CAFAE81}" dt="2023-08-28T09:19:15.567" v="385" actId="26606"/>
          <ac:spMkLst>
            <pc:docMk/>
            <pc:sldMk cId="3803429075" sldId="256"/>
            <ac:spMk id="1037" creationId="{08C9B587-E65E-4B52-B37C-ABEBB6E87928}"/>
          </ac:spMkLst>
        </pc:spChg>
        <pc:spChg chg="add del">
          <ac:chgData name="Gül Deniz" userId="7a2df48321aee948" providerId="LiveId" clId="{D2D7F6CF-1218-4D27-B414-74794CAFAE81}" dt="2023-08-28T09:19:27.018" v="387" actId="26606"/>
          <ac:spMkLst>
            <pc:docMk/>
            <pc:sldMk cId="3803429075" sldId="256"/>
            <ac:spMk id="1039" creationId="{3AD630B4-4CCC-7B1D-1803-DAED942D7E50}"/>
          </ac:spMkLst>
        </pc:spChg>
        <pc:grpChg chg="add">
          <ac:chgData name="Gül Deniz" userId="7a2df48321aee948" providerId="LiveId" clId="{D2D7F6CF-1218-4D27-B414-74794CAFAE81}" dt="2023-08-28T09:19:27.065" v="388" actId="26606"/>
          <ac:grpSpMkLst>
            <pc:docMk/>
            <pc:sldMk cId="3803429075" sldId="256"/>
            <ac:grpSpMk id="1042" creationId="{BE6E7D98-3D55-80C4-C8EA-40EC70EB12A7}"/>
          </ac:grpSpMkLst>
        </pc:grpChg>
        <pc:picChg chg="add mod">
          <ac:chgData name="Gül Deniz" userId="7a2df48321aee948" providerId="LiveId" clId="{D2D7F6CF-1218-4D27-B414-74794CAFAE81}" dt="2023-08-28T09:19:27.065" v="388" actId="26606"/>
          <ac:picMkLst>
            <pc:docMk/>
            <pc:sldMk cId="3803429075" sldId="256"/>
            <ac:picMk id="1026" creationId="{8E541440-D33E-F758-FE4B-88B267B12210}"/>
          </ac:picMkLst>
        </pc:picChg>
        <pc:cxnChg chg="add del">
          <ac:chgData name="Gül Deniz" userId="7a2df48321aee948" providerId="LiveId" clId="{D2D7F6CF-1218-4D27-B414-74794CAFAE81}" dt="2023-08-28T09:19:27.018" v="387" actId="26606"/>
          <ac:cxnSpMkLst>
            <pc:docMk/>
            <pc:sldMk cId="3803429075" sldId="256"/>
            <ac:cxnSpMk id="1040" creationId="{49264613-F0F7-08CE-0ADF-98407A64DAE6}"/>
          </ac:cxnSpMkLst>
        </pc:cxnChg>
      </pc:sldChg>
      <pc:sldChg chg="addSp delSp modSp mod setBg">
        <pc:chgData name="Gül Deniz" userId="7a2df48321aee948" providerId="LiveId" clId="{D2D7F6CF-1218-4D27-B414-74794CAFAE81}" dt="2023-08-28T09:20:41.951" v="401" actId="26606"/>
        <pc:sldMkLst>
          <pc:docMk/>
          <pc:sldMk cId="1848155147" sldId="257"/>
        </pc:sldMkLst>
        <pc:spChg chg="mod">
          <ac:chgData name="Gül Deniz" userId="7a2df48321aee948" providerId="LiveId" clId="{D2D7F6CF-1218-4D27-B414-74794CAFAE81}" dt="2023-08-28T09:20:41.951" v="401" actId="26606"/>
          <ac:spMkLst>
            <pc:docMk/>
            <pc:sldMk cId="1848155147" sldId="257"/>
            <ac:spMk id="3" creationId="{8FA8AAE7-BE96-4E56-349E-0A3EE76779C9}"/>
          </ac:spMkLst>
        </pc:spChg>
        <pc:spChg chg="add del">
          <ac:chgData name="Gül Deniz" userId="7a2df48321aee948" providerId="LiveId" clId="{D2D7F6CF-1218-4D27-B414-74794CAFAE81}" dt="2023-08-28T09:20:29.537" v="394" actId="26606"/>
          <ac:spMkLst>
            <pc:docMk/>
            <pc:sldMk cId="1848155147" sldId="257"/>
            <ac:spMk id="2055" creationId="{D009D6D5-DAC2-4A8B-A17A-E206B9012D09}"/>
          </ac:spMkLst>
        </pc:spChg>
        <pc:spChg chg="add del">
          <ac:chgData name="Gül Deniz" userId="7a2df48321aee948" providerId="LiveId" clId="{D2D7F6CF-1218-4D27-B414-74794CAFAE81}" dt="2023-08-28T09:20:34.236" v="396" actId="26606"/>
          <ac:spMkLst>
            <pc:docMk/>
            <pc:sldMk cId="1848155147" sldId="257"/>
            <ac:spMk id="2057" creationId="{B2DD41CD-8F47-4F56-AD12-4E2FF7696987}"/>
          </ac:spMkLst>
        </pc:spChg>
        <pc:spChg chg="add del">
          <ac:chgData name="Gül Deniz" userId="7a2df48321aee948" providerId="LiveId" clId="{D2D7F6CF-1218-4D27-B414-74794CAFAE81}" dt="2023-08-28T09:20:34.236" v="396" actId="26606"/>
          <ac:spMkLst>
            <pc:docMk/>
            <pc:sldMk cId="1848155147" sldId="257"/>
            <ac:spMk id="2058" creationId="{45D37F4E-DDB4-456B-97E0-9937730A039F}"/>
          </ac:spMkLst>
        </pc:spChg>
        <pc:spChg chg="add del">
          <ac:chgData name="Gül Deniz" userId="7a2df48321aee948" providerId="LiveId" clId="{D2D7F6CF-1218-4D27-B414-74794CAFAE81}" dt="2023-08-28T09:20:36.045" v="398" actId="26606"/>
          <ac:spMkLst>
            <pc:docMk/>
            <pc:sldMk cId="1848155147" sldId="257"/>
            <ac:spMk id="2060" creationId="{F13C74B1-5B17-4795-BED0-7140497B445A}"/>
          </ac:spMkLst>
        </pc:spChg>
        <pc:spChg chg="add del">
          <ac:chgData name="Gül Deniz" userId="7a2df48321aee948" providerId="LiveId" clId="{D2D7F6CF-1218-4D27-B414-74794CAFAE81}" dt="2023-08-28T09:20:36.045" v="398" actId="26606"/>
          <ac:spMkLst>
            <pc:docMk/>
            <pc:sldMk cId="1848155147" sldId="257"/>
            <ac:spMk id="2061" creationId="{D4974D33-8DC5-464E-8C6D-BE58F0669C17}"/>
          </ac:spMkLst>
        </pc:spChg>
        <pc:spChg chg="add del">
          <ac:chgData name="Gül Deniz" userId="7a2df48321aee948" providerId="LiveId" clId="{D2D7F6CF-1218-4D27-B414-74794CAFAE81}" dt="2023-08-28T09:20:41.951" v="400" actId="26606"/>
          <ac:spMkLst>
            <pc:docMk/>
            <pc:sldMk cId="1848155147" sldId="257"/>
            <ac:spMk id="2063" creationId="{C13237C8-E62C-4F0D-A318-BD6FB6C2D138}"/>
          </ac:spMkLst>
        </pc:spChg>
        <pc:spChg chg="add del">
          <ac:chgData name="Gül Deniz" userId="7a2df48321aee948" providerId="LiveId" clId="{D2D7F6CF-1218-4D27-B414-74794CAFAE81}" dt="2023-08-28T09:20:41.951" v="400" actId="26606"/>
          <ac:spMkLst>
            <pc:docMk/>
            <pc:sldMk cId="1848155147" sldId="257"/>
            <ac:spMk id="2064" creationId="{201CC55D-ED54-4C5C-95E6-10947BD1103B}"/>
          </ac:spMkLst>
        </pc:spChg>
        <pc:spChg chg="add del">
          <ac:chgData name="Gül Deniz" userId="7a2df48321aee948" providerId="LiveId" clId="{D2D7F6CF-1218-4D27-B414-74794CAFAE81}" dt="2023-08-28T09:20:41.951" v="400" actId="26606"/>
          <ac:spMkLst>
            <pc:docMk/>
            <pc:sldMk cId="1848155147" sldId="257"/>
            <ac:spMk id="2065" creationId="{19C9EAEA-39D0-4B0E-A0EB-51E7B26740B1}"/>
          </ac:spMkLst>
        </pc:spChg>
        <pc:spChg chg="add del">
          <ac:chgData name="Gül Deniz" userId="7a2df48321aee948" providerId="LiveId" clId="{D2D7F6CF-1218-4D27-B414-74794CAFAE81}" dt="2023-08-28T09:20:41.951" v="400" actId="26606"/>
          <ac:spMkLst>
            <pc:docMk/>
            <pc:sldMk cId="1848155147" sldId="257"/>
            <ac:spMk id="2068" creationId="{3873B707-463F-40B0-8227-E8CC6C67EB25}"/>
          </ac:spMkLst>
        </pc:spChg>
        <pc:spChg chg="add">
          <ac:chgData name="Gül Deniz" userId="7a2df48321aee948" providerId="LiveId" clId="{D2D7F6CF-1218-4D27-B414-74794CAFAE81}" dt="2023-08-28T09:20:41.951" v="401" actId="26606"/>
          <ac:spMkLst>
            <pc:docMk/>
            <pc:sldMk cId="1848155147" sldId="257"/>
            <ac:spMk id="2070" creationId="{45D37F4E-DDB4-456B-97E0-9937730A039F}"/>
          </ac:spMkLst>
        </pc:spChg>
        <pc:spChg chg="add">
          <ac:chgData name="Gül Deniz" userId="7a2df48321aee948" providerId="LiveId" clId="{D2D7F6CF-1218-4D27-B414-74794CAFAE81}" dt="2023-08-28T09:20:41.951" v="401" actId="26606"/>
          <ac:spMkLst>
            <pc:docMk/>
            <pc:sldMk cId="1848155147" sldId="257"/>
            <ac:spMk id="2071" creationId="{B2DD41CD-8F47-4F56-AD12-4E2FF7696987}"/>
          </ac:spMkLst>
        </pc:spChg>
        <pc:grpChg chg="add del">
          <ac:chgData name="Gül Deniz" userId="7a2df48321aee948" providerId="LiveId" clId="{D2D7F6CF-1218-4D27-B414-74794CAFAE81}" dt="2023-08-28T09:20:41.951" v="400" actId="26606"/>
          <ac:grpSpMkLst>
            <pc:docMk/>
            <pc:sldMk cId="1848155147" sldId="257"/>
            <ac:grpSpMk id="2066" creationId="{1DE889C7-FAD6-4397-98E2-05D503484459}"/>
          </ac:grpSpMkLst>
        </pc:grpChg>
        <pc:picChg chg="add mod">
          <ac:chgData name="Gül Deniz" userId="7a2df48321aee948" providerId="LiveId" clId="{D2D7F6CF-1218-4D27-B414-74794CAFAE81}" dt="2023-08-28T09:20:41.951" v="401" actId="26606"/>
          <ac:picMkLst>
            <pc:docMk/>
            <pc:sldMk cId="1848155147" sldId="257"/>
            <ac:picMk id="2050" creationId="{3137CE60-1B2C-8735-34C9-E8E1ACC9B73D}"/>
          </ac:picMkLst>
        </pc:picChg>
      </pc:sldChg>
      <pc:sldChg chg="addSp delSp modSp new mod setBg">
        <pc:chgData name="Gül Deniz" userId="7a2df48321aee948" providerId="LiveId" clId="{D2D7F6CF-1218-4D27-B414-74794CAFAE81}" dt="2023-08-28T09:21:33.448" v="410" actId="26606"/>
        <pc:sldMkLst>
          <pc:docMk/>
          <pc:sldMk cId="3475693579" sldId="258"/>
        </pc:sldMkLst>
        <pc:spChg chg="del">
          <ac:chgData name="Gül Deniz" userId="7a2df48321aee948" providerId="LiveId" clId="{D2D7F6CF-1218-4D27-B414-74794CAFAE81}" dt="2023-08-28T09:05:58.622" v="47" actId="478"/>
          <ac:spMkLst>
            <pc:docMk/>
            <pc:sldMk cId="3475693579" sldId="258"/>
            <ac:spMk id="2" creationId="{2ACEAB6A-DD30-9A91-4D17-D6B30FA079A1}"/>
          </ac:spMkLst>
        </pc:spChg>
        <pc:spChg chg="mod ord">
          <ac:chgData name="Gül Deniz" userId="7a2df48321aee948" providerId="LiveId" clId="{D2D7F6CF-1218-4D27-B414-74794CAFAE81}" dt="2023-08-28T09:21:33.448" v="410" actId="26606"/>
          <ac:spMkLst>
            <pc:docMk/>
            <pc:sldMk cId="3475693579" sldId="258"/>
            <ac:spMk id="3" creationId="{79705839-C70E-BF56-EBE6-5DB7616939B1}"/>
          </ac:spMkLst>
        </pc:spChg>
        <pc:spChg chg="add del">
          <ac:chgData name="Gül Deniz" userId="7a2df48321aee948" providerId="LiveId" clId="{D2D7F6CF-1218-4D27-B414-74794CAFAE81}" dt="2023-08-28T09:21:23.887" v="405" actId="26606"/>
          <ac:spMkLst>
            <pc:docMk/>
            <pc:sldMk cId="3475693579" sldId="258"/>
            <ac:spMk id="3081" creationId="{129F4FEF-3F4E-4042-8E6D-C24E201FB31A}"/>
          </ac:spMkLst>
        </pc:spChg>
        <pc:spChg chg="add del">
          <ac:chgData name="Gül Deniz" userId="7a2df48321aee948" providerId="LiveId" clId="{D2D7F6CF-1218-4D27-B414-74794CAFAE81}" dt="2023-08-28T09:21:26.591" v="407" actId="26606"/>
          <ac:spMkLst>
            <pc:docMk/>
            <pc:sldMk cId="3475693579" sldId="258"/>
            <ac:spMk id="3083" creationId="{CD84038B-4A56-439B-A184-79B2D4506692}"/>
          </ac:spMkLst>
        </pc:spChg>
        <pc:spChg chg="add del">
          <ac:chgData name="Gül Deniz" userId="7a2df48321aee948" providerId="LiveId" clId="{D2D7F6CF-1218-4D27-B414-74794CAFAE81}" dt="2023-08-28T09:21:26.591" v="407" actId="26606"/>
          <ac:spMkLst>
            <pc:docMk/>
            <pc:sldMk cId="3475693579" sldId="258"/>
            <ac:spMk id="3084" creationId="{7A203437-703A-4E00-A8C0-91D328D6C7C7}"/>
          </ac:spMkLst>
        </pc:spChg>
        <pc:spChg chg="add del">
          <ac:chgData name="Gül Deniz" userId="7a2df48321aee948" providerId="LiveId" clId="{D2D7F6CF-1218-4D27-B414-74794CAFAE81}" dt="2023-08-28T09:21:26.591" v="407" actId="26606"/>
          <ac:spMkLst>
            <pc:docMk/>
            <pc:sldMk cId="3475693579" sldId="258"/>
            <ac:spMk id="3085" creationId="{4F96EE13-2C4D-4262-812E-DDE5FC35F0AD}"/>
          </ac:spMkLst>
        </pc:spChg>
        <pc:spChg chg="add del">
          <ac:chgData name="Gül Deniz" userId="7a2df48321aee948" providerId="LiveId" clId="{D2D7F6CF-1218-4D27-B414-74794CAFAE81}" dt="2023-08-28T09:21:33.432" v="409" actId="26606"/>
          <ac:spMkLst>
            <pc:docMk/>
            <pc:sldMk cId="3475693579" sldId="258"/>
            <ac:spMk id="3087" creationId="{5060D983-8B52-443A-8183-2A1DE05618B5}"/>
          </ac:spMkLst>
        </pc:spChg>
        <pc:spChg chg="add del">
          <ac:chgData name="Gül Deniz" userId="7a2df48321aee948" providerId="LiveId" clId="{D2D7F6CF-1218-4D27-B414-74794CAFAE81}" dt="2023-08-28T09:21:33.432" v="409" actId="26606"/>
          <ac:spMkLst>
            <pc:docMk/>
            <pc:sldMk cId="3475693579" sldId="258"/>
            <ac:spMk id="3088" creationId="{F4F2FC05-7D27-410F-BDA9-ADF4831368C7}"/>
          </ac:spMkLst>
        </pc:spChg>
        <pc:spChg chg="add del">
          <ac:chgData name="Gül Deniz" userId="7a2df48321aee948" providerId="LiveId" clId="{D2D7F6CF-1218-4D27-B414-74794CAFAE81}" dt="2023-08-28T09:21:33.432" v="409" actId="26606"/>
          <ac:spMkLst>
            <pc:docMk/>
            <pc:sldMk cId="3475693579" sldId="258"/>
            <ac:spMk id="3089" creationId="{9080D120-BD54-46E1-BA37-82F5E8089E90}"/>
          </ac:spMkLst>
        </pc:spChg>
        <pc:spChg chg="add del">
          <ac:chgData name="Gül Deniz" userId="7a2df48321aee948" providerId="LiveId" clId="{D2D7F6CF-1218-4D27-B414-74794CAFAE81}" dt="2023-08-28T09:21:33.432" v="409" actId="26606"/>
          <ac:spMkLst>
            <pc:docMk/>
            <pc:sldMk cId="3475693579" sldId="258"/>
            <ac:spMk id="3090" creationId="{81D83946-74FA-498A-AC80-9926F041B5C5}"/>
          </ac:spMkLst>
        </pc:spChg>
        <pc:spChg chg="add">
          <ac:chgData name="Gül Deniz" userId="7a2df48321aee948" providerId="LiveId" clId="{D2D7F6CF-1218-4D27-B414-74794CAFAE81}" dt="2023-08-28T09:21:33.448" v="410" actId="26606"/>
          <ac:spMkLst>
            <pc:docMk/>
            <pc:sldMk cId="3475693579" sldId="258"/>
            <ac:spMk id="3091" creationId="{19C9EAEA-39D0-4B0E-A0EB-51E7B26740B1}"/>
          </ac:spMkLst>
        </pc:spChg>
        <pc:spChg chg="add">
          <ac:chgData name="Gül Deniz" userId="7a2df48321aee948" providerId="LiveId" clId="{D2D7F6CF-1218-4D27-B414-74794CAFAE81}" dt="2023-08-28T09:21:33.448" v="410" actId="26606"/>
          <ac:spMkLst>
            <pc:docMk/>
            <pc:sldMk cId="3475693579" sldId="258"/>
            <ac:spMk id="3092" creationId="{AAAE94E3-A7DB-4868-B1E3-E49703488BBC}"/>
          </ac:spMkLst>
        </pc:spChg>
        <pc:spChg chg="add">
          <ac:chgData name="Gül Deniz" userId="7a2df48321aee948" providerId="LiveId" clId="{D2D7F6CF-1218-4D27-B414-74794CAFAE81}" dt="2023-08-28T09:21:33.448" v="410" actId="26606"/>
          <ac:spMkLst>
            <pc:docMk/>
            <pc:sldMk cId="3475693579" sldId="258"/>
            <ac:spMk id="3093" creationId="{8CB5D2D7-DF65-4E86-BFBA-FFB9B5ACEB64}"/>
          </ac:spMkLst>
        </pc:spChg>
        <pc:spChg chg="add">
          <ac:chgData name="Gül Deniz" userId="7a2df48321aee948" providerId="LiveId" clId="{D2D7F6CF-1218-4D27-B414-74794CAFAE81}" dt="2023-08-28T09:21:33.448" v="410" actId="26606"/>
          <ac:spMkLst>
            <pc:docMk/>
            <pc:sldMk cId="3475693579" sldId="258"/>
            <ac:spMk id="3097" creationId="{3873B707-463F-40B0-8227-E8CC6C67EB25}"/>
          </ac:spMkLst>
        </pc:spChg>
        <pc:spChg chg="add">
          <ac:chgData name="Gül Deniz" userId="7a2df48321aee948" providerId="LiveId" clId="{D2D7F6CF-1218-4D27-B414-74794CAFAE81}" dt="2023-08-28T09:21:33.448" v="410" actId="26606"/>
          <ac:spMkLst>
            <pc:docMk/>
            <pc:sldMk cId="3475693579" sldId="258"/>
            <ac:spMk id="3098" creationId="{C13237C8-E62C-4F0D-A318-BD6FB6C2D138}"/>
          </ac:spMkLst>
        </pc:spChg>
        <pc:grpChg chg="add">
          <ac:chgData name="Gül Deniz" userId="7a2df48321aee948" providerId="LiveId" clId="{D2D7F6CF-1218-4D27-B414-74794CAFAE81}" dt="2023-08-28T09:21:33.448" v="410" actId="26606"/>
          <ac:grpSpMkLst>
            <pc:docMk/>
            <pc:sldMk cId="3475693579" sldId="258"/>
            <ac:grpSpMk id="3094" creationId="{1DE889C7-FAD6-4397-98E2-05D503484459}"/>
          </ac:grpSpMkLst>
        </pc:grpChg>
        <pc:picChg chg="add mod ord">
          <ac:chgData name="Gül Deniz" userId="7a2df48321aee948" providerId="LiveId" clId="{D2D7F6CF-1218-4D27-B414-74794CAFAE81}" dt="2023-08-28T09:21:33.448" v="410" actId="26606"/>
          <ac:picMkLst>
            <pc:docMk/>
            <pc:sldMk cId="3475693579" sldId="258"/>
            <ac:picMk id="3074" creationId="{80B6A265-F50B-C063-D763-B653373D9446}"/>
          </ac:picMkLst>
        </pc:picChg>
        <pc:picChg chg="add mod">
          <ac:chgData name="Gül Deniz" userId="7a2df48321aee948" providerId="LiveId" clId="{D2D7F6CF-1218-4D27-B414-74794CAFAE81}" dt="2023-08-28T09:21:33.448" v="410" actId="26606"/>
          <ac:picMkLst>
            <pc:docMk/>
            <pc:sldMk cId="3475693579" sldId="258"/>
            <ac:picMk id="3076" creationId="{7FC447AC-8970-54B5-F2D8-F8344C35F953}"/>
          </ac:picMkLst>
        </pc:picChg>
      </pc:sldChg>
      <pc:sldChg chg="addSp delSp modSp new mod setBg">
        <pc:chgData name="Gül Deniz" userId="7a2df48321aee948" providerId="LiveId" clId="{D2D7F6CF-1218-4D27-B414-74794CAFAE81}" dt="2023-08-28T09:22:18.084" v="414" actId="26606"/>
        <pc:sldMkLst>
          <pc:docMk/>
          <pc:sldMk cId="3697711297" sldId="259"/>
        </pc:sldMkLst>
        <pc:spChg chg="mod">
          <ac:chgData name="Gül Deniz" userId="7a2df48321aee948" providerId="LiveId" clId="{D2D7F6CF-1218-4D27-B414-74794CAFAE81}" dt="2023-08-28T09:22:18.084" v="414" actId="26606"/>
          <ac:spMkLst>
            <pc:docMk/>
            <pc:sldMk cId="3697711297" sldId="259"/>
            <ac:spMk id="2" creationId="{3338B3C4-319C-1866-5B19-108FAE4126B2}"/>
          </ac:spMkLst>
        </pc:spChg>
        <pc:spChg chg="mod ord">
          <ac:chgData name="Gül Deniz" userId="7a2df48321aee948" providerId="LiveId" clId="{D2D7F6CF-1218-4D27-B414-74794CAFAE81}" dt="2023-08-28T09:22:18.084" v="414" actId="26606"/>
          <ac:spMkLst>
            <pc:docMk/>
            <pc:sldMk cId="3697711297" sldId="259"/>
            <ac:spMk id="3" creationId="{58CCB82E-DF17-B6AC-9116-DE093F97E858}"/>
          </ac:spMkLst>
        </pc:spChg>
        <pc:spChg chg="add del">
          <ac:chgData name="Gül Deniz" userId="7a2df48321aee948" providerId="LiveId" clId="{D2D7F6CF-1218-4D27-B414-74794CAFAE81}" dt="2023-08-28T09:22:18.068" v="413" actId="26606"/>
          <ac:spMkLst>
            <pc:docMk/>
            <pc:sldMk cId="3697711297" sldId="259"/>
            <ac:spMk id="4103" creationId="{637B2035-1FCB-439A-B421-095E136C7E07}"/>
          </ac:spMkLst>
        </pc:spChg>
        <pc:spChg chg="add del">
          <ac:chgData name="Gül Deniz" userId="7a2df48321aee948" providerId="LiveId" clId="{D2D7F6CF-1218-4D27-B414-74794CAFAE81}" dt="2023-08-28T09:22:18.068" v="413" actId="26606"/>
          <ac:spMkLst>
            <pc:docMk/>
            <pc:sldMk cId="3697711297" sldId="259"/>
            <ac:spMk id="4105" creationId="{676D6CDF-C512-4739-B158-55EE955EFA39}"/>
          </ac:spMkLst>
        </pc:spChg>
        <pc:spChg chg="add">
          <ac:chgData name="Gül Deniz" userId="7a2df48321aee948" providerId="LiveId" clId="{D2D7F6CF-1218-4D27-B414-74794CAFAE81}" dt="2023-08-28T09:22:18.084" v="414" actId="26606"/>
          <ac:spMkLst>
            <pc:docMk/>
            <pc:sldMk cId="3697711297" sldId="259"/>
            <ac:spMk id="4107" creationId="{E659831F-0D9A-4C63-9EBB-8435B85A440F}"/>
          </ac:spMkLst>
        </pc:spChg>
        <pc:spChg chg="add">
          <ac:chgData name="Gül Deniz" userId="7a2df48321aee948" providerId="LiveId" clId="{D2D7F6CF-1218-4D27-B414-74794CAFAE81}" dt="2023-08-28T09:22:18.084" v="414" actId="26606"/>
          <ac:spMkLst>
            <pc:docMk/>
            <pc:sldMk cId="3697711297" sldId="259"/>
            <ac:spMk id="4108" creationId="{058A14AF-9FB5-4CC7-BA35-E8E85D3EDF0E}"/>
          </ac:spMkLst>
        </pc:spChg>
        <pc:spChg chg="add">
          <ac:chgData name="Gül Deniz" userId="7a2df48321aee948" providerId="LiveId" clId="{D2D7F6CF-1218-4D27-B414-74794CAFAE81}" dt="2023-08-28T09:22:18.084" v="414" actId="26606"/>
          <ac:spMkLst>
            <pc:docMk/>
            <pc:sldMk cId="3697711297" sldId="259"/>
            <ac:spMk id="4109" creationId="{E6995CE5-F890-4ABA-82A2-26507CE8D2A3}"/>
          </ac:spMkLst>
        </pc:spChg>
        <pc:spChg chg="add">
          <ac:chgData name="Gül Deniz" userId="7a2df48321aee948" providerId="LiveId" clId="{D2D7F6CF-1218-4D27-B414-74794CAFAE81}" dt="2023-08-28T09:22:18.084" v="414" actId="26606"/>
          <ac:spMkLst>
            <pc:docMk/>
            <pc:sldMk cId="3697711297" sldId="259"/>
            <ac:spMk id="4110" creationId="{3A9A4357-BD1D-4622-A4FE-766E6AB8DE84}"/>
          </ac:spMkLst>
        </pc:spChg>
        <pc:picChg chg="add mod">
          <ac:chgData name="Gül Deniz" userId="7a2df48321aee948" providerId="LiveId" clId="{D2D7F6CF-1218-4D27-B414-74794CAFAE81}" dt="2023-08-28T09:22:18.084" v="414" actId="26606"/>
          <ac:picMkLst>
            <pc:docMk/>
            <pc:sldMk cId="3697711297" sldId="259"/>
            <ac:picMk id="4098" creationId="{97920005-8F66-E12C-E519-187B0334C191}"/>
          </ac:picMkLst>
        </pc:picChg>
      </pc:sldChg>
      <pc:sldChg chg="addSp delSp modSp new mod setBg">
        <pc:chgData name="Gül Deniz" userId="7a2df48321aee948" providerId="LiveId" clId="{D2D7F6CF-1218-4D27-B414-74794CAFAE81}" dt="2023-08-28T09:22:53.741" v="417" actId="26606"/>
        <pc:sldMkLst>
          <pc:docMk/>
          <pc:sldMk cId="2893110881" sldId="260"/>
        </pc:sldMkLst>
        <pc:spChg chg="del">
          <ac:chgData name="Gül Deniz" userId="7a2df48321aee948" providerId="LiveId" clId="{D2D7F6CF-1218-4D27-B414-74794CAFAE81}" dt="2023-08-28T09:10:26.381" v="156" actId="478"/>
          <ac:spMkLst>
            <pc:docMk/>
            <pc:sldMk cId="2893110881" sldId="260"/>
            <ac:spMk id="2" creationId="{B7FBC293-A8E4-9966-9AF9-CC3590244BE2}"/>
          </ac:spMkLst>
        </pc:spChg>
        <pc:spChg chg="add del mod">
          <ac:chgData name="Gül Deniz" userId="7a2df48321aee948" providerId="LiveId" clId="{D2D7F6CF-1218-4D27-B414-74794CAFAE81}" dt="2023-08-28T09:22:53.741" v="417" actId="26606"/>
          <ac:spMkLst>
            <pc:docMk/>
            <pc:sldMk cId="2893110881" sldId="260"/>
            <ac:spMk id="3" creationId="{5ED117DE-13F0-2770-F50F-50EDDA221B39}"/>
          </ac:spMkLst>
        </pc:spChg>
        <pc:spChg chg="add">
          <ac:chgData name="Gül Deniz" userId="7a2df48321aee948" providerId="LiveId" clId="{D2D7F6CF-1218-4D27-B414-74794CAFAE81}" dt="2023-08-28T09:22:53.741" v="417" actId="26606"/>
          <ac:spMkLst>
            <pc:docMk/>
            <pc:sldMk cId="2893110881" sldId="260"/>
            <ac:spMk id="8" creationId="{DBF61EA3-B236-439E-9C0B-340980D56BEE}"/>
          </ac:spMkLst>
        </pc:spChg>
        <pc:spChg chg="add del">
          <ac:chgData name="Gül Deniz" userId="7a2df48321aee948" providerId="LiveId" clId="{D2D7F6CF-1218-4D27-B414-74794CAFAE81}" dt="2023-08-28T09:22:53.731" v="416" actId="26606"/>
          <ac:spMkLst>
            <pc:docMk/>
            <pc:sldMk cId="2893110881" sldId="260"/>
            <ac:spMk id="9" creationId="{2659FDB4-FCBE-4A89-B46D-43D4FA54464D}"/>
          </ac:spMkLst>
        </pc:spChg>
        <pc:spChg chg="add">
          <ac:chgData name="Gül Deniz" userId="7a2df48321aee948" providerId="LiveId" clId="{D2D7F6CF-1218-4D27-B414-74794CAFAE81}" dt="2023-08-28T09:22:53.741" v="417" actId="26606"/>
          <ac:spMkLst>
            <pc:docMk/>
            <pc:sldMk cId="2893110881" sldId="260"/>
            <ac:spMk id="14" creationId="{E659831F-0D9A-4C63-9EBB-8435B85A440F}"/>
          </ac:spMkLst>
        </pc:spChg>
        <pc:spChg chg="add">
          <ac:chgData name="Gül Deniz" userId="7a2df48321aee948" providerId="LiveId" clId="{D2D7F6CF-1218-4D27-B414-74794CAFAE81}" dt="2023-08-28T09:22:53.741" v="417" actId="26606"/>
          <ac:spMkLst>
            <pc:docMk/>
            <pc:sldMk cId="2893110881" sldId="260"/>
            <ac:spMk id="15" creationId="{5ED117DE-13F0-2770-F50F-50EDDA221B39}"/>
          </ac:spMkLst>
        </pc:spChg>
        <pc:grpChg chg="add">
          <ac:chgData name="Gül Deniz" userId="7a2df48321aee948" providerId="LiveId" clId="{D2D7F6CF-1218-4D27-B414-74794CAFAE81}" dt="2023-08-28T09:22:53.741" v="417" actId="26606"/>
          <ac:grpSpMkLst>
            <pc:docMk/>
            <pc:sldMk cId="2893110881" sldId="260"/>
            <ac:grpSpMk id="10" creationId="{28FAF094-D087-493F-8DF9-A486C2D6BBAA}"/>
          </ac:grpSpMkLst>
        </pc:grpChg>
        <pc:graphicFrameChg chg="add del">
          <ac:chgData name="Gül Deniz" userId="7a2df48321aee948" providerId="LiveId" clId="{D2D7F6CF-1218-4D27-B414-74794CAFAE81}" dt="2023-08-28T09:22:53.731" v="416" actId="26606"/>
          <ac:graphicFrameMkLst>
            <pc:docMk/>
            <pc:sldMk cId="2893110881" sldId="260"/>
            <ac:graphicFrameMk id="5" creationId="{3C611F86-F149-2753-9CE6-C301EEBCA073}"/>
          </ac:graphicFrameMkLst>
        </pc:graphicFrameChg>
        <pc:cxnChg chg="add del">
          <ac:chgData name="Gül Deniz" userId="7a2df48321aee948" providerId="LiveId" clId="{D2D7F6CF-1218-4D27-B414-74794CAFAE81}" dt="2023-08-28T09:22:53.731" v="416" actId="26606"/>
          <ac:cxnSpMkLst>
            <pc:docMk/>
            <pc:sldMk cId="2893110881" sldId="260"/>
            <ac:cxnSpMk id="11" creationId="{C8F51B3F-8331-4E4A-AE96-D47B1006EEAD}"/>
          </ac:cxnSpMkLst>
        </pc:cxnChg>
      </pc:sldChg>
      <pc:sldChg chg="addSp delSp modSp new mod setBg">
        <pc:chgData name="Gül Deniz" userId="7a2df48321aee948" providerId="LiveId" clId="{D2D7F6CF-1218-4D27-B414-74794CAFAE81}" dt="2023-08-28T09:25:20.298" v="445" actId="26606"/>
        <pc:sldMkLst>
          <pc:docMk/>
          <pc:sldMk cId="589388189" sldId="261"/>
        </pc:sldMkLst>
        <pc:spChg chg="del">
          <ac:chgData name="Gül Deniz" userId="7a2df48321aee948" providerId="LiveId" clId="{D2D7F6CF-1218-4D27-B414-74794CAFAE81}" dt="2023-08-28T09:10:47.820" v="164" actId="478"/>
          <ac:spMkLst>
            <pc:docMk/>
            <pc:sldMk cId="589388189" sldId="261"/>
            <ac:spMk id="2" creationId="{CF614927-2812-9EBC-AD11-A5E9D534350D}"/>
          </ac:spMkLst>
        </pc:spChg>
        <pc:spChg chg="mod ord">
          <ac:chgData name="Gül Deniz" userId="7a2df48321aee948" providerId="LiveId" clId="{D2D7F6CF-1218-4D27-B414-74794CAFAE81}" dt="2023-08-28T09:25:20.298" v="445" actId="26606"/>
          <ac:spMkLst>
            <pc:docMk/>
            <pc:sldMk cId="589388189" sldId="261"/>
            <ac:spMk id="3" creationId="{F7315C5B-B3DC-36A2-C4D5-2AA9E86E95A2}"/>
          </ac:spMkLst>
        </pc:spChg>
        <pc:spChg chg="add del">
          <ac:chgData name="Gül Deniz" userId="7a2df48321aee948" providerId="LiveId" clId="{D2D7F6CF-1218-4D27-B414-74794CAFAE81}" dt="2023-08-28T09:23:31.929" v="420" actId="26606"/>
          <ac:spMkLst>
            <pc:docMk/>
            <pc:sldMk cId="589388189" sldId="261"/>
            <ac:spMk id="5127" creationId="{117AB3D3-3C9C-4DED-809A-78734805B895}"/>
          </ac:spMkLst>
        </pc:spChg>
        <pc:spChg chg="add del">
          <ac:chgData name="Gül Deniz" userId="7a2df48321aee948" providerId="LiveId" clId="{D2D7F6CF-1218-4D27-B414-74794CAFAE81}" dt="2023-08-28T09:23:31.929" v="420" actId="26606"/>
          <ac:spMkLst>
            <pc:docMk/>
            <pc:sldMk cId="589388189" sldId="261"/>
            <ac:spMk id="5129" creationId="{3A9A4357-BD1D-4622-A4FE-766E6AB8DE84}"/>
          </ac:spMkLst>
        </pc:spChg>
        <pc:spChg chg="add del">
          <ac:chgData name="Gül Deniz" userId="7a2df48321aee948" providerId="LiveId" clId="{D2D7F6CF-1218-4D27-B414-74794CAFAE81}" dt="2023-08-28T09:23:31.929" v="420" actId="26606"/>
          <ac:spMkLst>
            <pc:docMk/>
            <pc:sldMk cId="589388189" sldId="261"/>
            <ac:spMk id="5131" creationId="{E659831F-0D9A-4C63-9EBB-8435B85A440F}"/>
          </ac:spMkLst>
        </pc:spChg>
        <pc:spChg chg="add del">
          <ac:chgData name="Gül Deniz" userId="7a2df48321aee948" providerId="LiveId" clId="{D2D7F6CF-1218-4D27-B414-74794CAFAE81}" dt="2023-08-28T09:23:31.929" v="420" actId="26606"/>
          <ac:spMkLst>
            <pc:docMk/>
            <pc:sldMk cId="589388189" sldId="261"/>
            <ac:spMk id="5133" creationId="{E6995CE5-F890-4ABA-82A2-26507CE8D2A3}"/>
          </ac:spMkLst>
        </pc:spChg>
        <pc:spChg chg="add del">
          <ac:chgData name="Gül Deniz" userId="7a2df48321aee948" providerId="LiveId" clId="{D2D7F6CF-1218-4D27-B414-74794CAFAE81}" dt="2023-08-28T09:24:03.568" v="426" actId="26606"/>
          <ac:spMkLst>
            <pc:docMk/>
            <pc:sldMk cId="589388189" sldId="261"/>
            <ac:spMk id="5137" creationId="{6EFC920F-B85A-4068-BD93-41064EDE93D3}"/>
          </ac:spMkLst>
        </pc:spChg>
        <pc:spChg chg="add del">
          <ac:chgData name="Gül Deniz" userId="7a2df48321aee948" providerId="LiveId" clId="{D2D7F6CF-1218-4D27-B414-74794CAFAE81}" dt="2023-08-28T09:24:03.568" v="426" actId="26606"/>
          <ac:spMkLst>
            <pc:docMk/>
            <pc:sldMk cId="589388189" sldId="261"/>
            <ac:spMk id="5140" creationId="{CBC4F608-B4B8-48C3-9572-C0F061B1CD99}"/>
          </ac:spMkLst>
        </pc:spChg>
        <pc:spChg chg="add del">
          <ac:chgData name="Gül Deniz" userId="7a2df48321aee948" providerId="LiveId" clId="{D2D7F6CF-1218-4D27-B414-74794CAFAE81}" dt="2023-08-28T09:24:03.568" v="426" actId="26606"/>
          <ac:spMkLst>
            <pc:docMk/>
            <pc:sldMk cId="589388189" sldId="261"/>
            <ac:spMk id="5141" creationId="{1382A32C-5B0C-4B1C-A074-76C6DBCC9F87}"/>
          </ac:spMkLst>
        </pc:spChg>
        <pc:spChg chg="add del">
          <ac:chgData name="Gül Deniz" userId="7a2df48321aee948" providerId="LiveId" clId="{D2D7F6CF-1218-4D27-B414-74794CAFAE81}" dt="2023-08-28T09:24:28.350" v="429" actId="26606"/>
          <ac:spMkLst>
            <pc:docMk/>
            <pc:sldMk cId="589388189" sldId="261"/>
            <ac:spMk id="5146" creationId="{6EFC920F-B85A-4068-BD93-41064EDE93D3}"/>
          </ac:spMkLst>
        </pc:spChg>
        <pc:spChg chg="add del">
          <ac:chgData name="Gül Deniz" userId="7a2df48321aee948" providerId="LiveId" clId="{D2D7F6CF-1218-4D27-B414-74794CAFAE81}" dt="2023-08-28T09:24:28.350" v="429" actId="26606"/>
          <ac:spMkLst>
            <pc:docMk/>
            <pc:sldMk cId="589388189" sldId="261"/>
            <ac:spMk id="5152" creationId="{CBC4F608-B4B8-48C3-9572-C0F061B1CD99}"/>
          </ac:spMkLst>
        </pc:spChg>
        <pc:spChg chg="add del">
          <ac:chgData name="Gül Deniz" userId="7a2df48321aee948" providerId="LiveId" clId="{D2D7F6CF-1218-4D27-B414-74794CAFAE81}" dt="2023-08-28T09:24:28.350" v="429" actId="26606"/>
          <ac:spMkLst>
            <pc:docMk/>
            <pc:sldMk cId="589388189" sldId="261"/>
            <ac:spMk id="5154" creationId="{1382A32C-5B0C-4B1C-A074-76C6DBCC9F87}"/>
          </ac:spMkLst>
        </pc:spChg>
        <pc:spChg chg="add del">
          <ac:chgData name="Gül Deniz" userId="7a2df48321aee948" providerId="LiveId" clId="{D2D7F6CF-1218-4D27-B414-74794CAFAE81}" dt="2023-08-28T09:24:42.120" v="430" actId="26606"/>
          <ac:spMkLst>
            <pc:docMk/>
            <pc:sldMk cId="589388189" sldId="261"/>
            <ac:spMk id="5159" creationId="{6EFC920F-B85A-4068-BD93-41064EDE93D3}"/>
          </ac:spMkLst>
        </pc:spChg>
        <pc:spChg chg="add del">
          <ac:chgData name="Gül Deniz" userId="7a2df48321aee948" providerId="LiveId" clId="{D2D7F6CF-1218-4D27-B414-74794CAFAE81}" dt="2023-08-28T09:24:42.120" v="430" actId="26606"/>
          <ac:spMkLst>
            <pc:docMk/>
            <pc:sldMk cId="589388189" sldId="261"/>
            <ac:spMk id="5165" creationId="{CBC4F608-B4B8-48C3-9572-C0F061B1CD99}"/>
          </ac:spMkLst>
        </pc:spChg>
        <pc:spChg chg="add del">
          <ac:chgData name="Gül Deniz" userId="7a2df48321aee948" providerId="LiveId" clId="{D2D7F6CF-1218-4D27-B414-74794CAFAE81}" dt="2023-08-28T09:24:42.120" v="430" actId="26606"/>
          <ac:spMkLst>
            <pc:docMk/>
            <pc:sldMk cId="589388189" sldId="261"/>
            <ac:spMk id="5167" creationId="{1382A32C-5B0C-4B1C-A074-76C6DBCC9F87}"/>
          </ac:spMkLst>
        </pc:spChg>
        <pc:spChg chg="add del">
          <ac:chgData name="Gül Deniz" userId="7a2df48321aee948" providerId="LiveId" clId="{D2D7F6CF-1218-4D27-B414-74794CAFAE81}" dt="2023-08-28T09:25:20.283" v="444" actId="26606"/>
          <ac:spMkLst>
            <pc:docMk/>
            <pc:sldMk cId="589388189" sldId="261"/>
            <ac:spMk id="5181" creationId="{43E8FEA2-54EE-4F84-B5DB-A055A7D805EE}"/>
          </ac:spMkLst>
        </pc:spChg>
        <pc:spChg chg="add del">
          <ac:chgData name="Gül Deniz" userId="7a2df48321aee948" providerId="LiveId" clId="{D2D7F6CF-1218-4D27-B414-74794CAFAE81}" dt="2023-08-28T09:25:08.235" v="436" actId="26606"/>
          <ac:spMkLst>
            <pc:docMk/>
            <pc:sldMk cId="589388189" sldId="261"/>
            <ac:spMk id="5182" creationId="{6EFC920F-B85A-4068-BD93-41064EDE93D3}"/>
          </ac:spMkLst>
        </pc:spChg>
        <pc:spChg chg="add del">
          <ac:chgData name="Gül Deniz" userId="7a2df48321aee948" providerId="LiveId" clId="{D2D7F6CF-1218-4D27-B414-74794CAFAE81}" dt="2023-08-28T09:25:08.235" v="436" actId="26606"/>
          <ac:spMkLst>
            <pc:docMk/>
            <pc:sldMk cId="589388189" sldId="261"/>
            <ac:spMk id="5183" creationId="{CBC4F608-B4B8-48C3-9572-C0F061B1CD99}"/>
          </ac:spMkLst>
        </pc:spChg>
        <pc:spChg chg="add del">
          <ac:chgData name="Gül Deniz" userId="7a2df48321aee948" providerId="LiveId" clId="{D2D7F6CF-1218-4D27-B414-74794CAFAE81}" dt="2023-08-28T09:25:10.366" v="438" actId="26606"/>
          <ac:spMkLst>
            <pc:docMk/>
            <pc:sldMk cId="589388189" sldId="261"/>
            <ac:spMk id="5184" creationId="{D5B0017B-2ECA-49AF-B397-DC140825DF8D}"/>
          </ac:spMkLst>
        </pc:spChg>
        <pc:spChg chg="add del">
          <ac:chgData name="Gül Deniz" userId="7a2df48321aee948" providerId="LiveId" clId="{D2D7F6CF-1218-4D27-B414-74794CAFAE81}" dt="2023-08-28T09:25:08.235" v="436" actId="26606"/>
          <ac:spMkLst>
            <pc:docMk/>
            <pc:sldMk cId="589388189" sldId="261"/>
            <ac:spMk id="5185" creationId="{1382A32C-5B0C-4B1C-A074-76C6DBCC9F87}"/>
          </ac:spMkLst>
        </pc:spChg>
        <pc:spChg chg="add del">
          <ac:chgData name="Gül Deniz" userId="7a2df48321aee948" providerId="LiveId" clId="{D2D7F6CF-1218-4D27-B414-74794CAFAE81}" dt="2023-08-28T09:25:10.366" v="438" actId="26606"/>
          <ac:spMkLst>
            <pc:docMk/>
            <pc:sldMk cId="589388189" sldId="261"/>
            <ac:spMk id="5186" creationId="{70E96339-907C-46C3-99AC-31179B6F0EBD}"/>
          </ac:spMkLst>
        </pc:spChg>
        <pc:spChg chg="add del">
          <ac:chgData name="Gül Deniz" userId="7a2df48321aee948" providerId="LiveId" clId="{D2D7F6CF-1218-4D27-B414-74794CAFAE81}" dt="2023-08-28T09:25:10.366" v="438" actId="26606"/>
          <ac:spMkLst>
            <pc:docMk/>
            <pc:sldMk cId="589388189" sldId="261"/>
            <ac:spMk id="5187" creationId="{28D31E1B-0407-4223-9642-0B642CBF57D9}"/>
          </ac:spMkLst>
        </pc:spChg>
        <pc:spChg chg="add del">
          <ac:chgData name="Gül Deniz" userId="7a2df48321aee948" providerId="LiveId" clId="{D2D7F6CF-1218-4D27-B414-74794CAFAE81}" dt="2023-08-28T09:25:13.081" v="440" actId="26606"/>
          <ac:spMkLst>
            <pc:docMk/>
            <pc:sldMk cId="589388189" sldId="261"/>
            <ac:spMk id="5194" creationId="{7ED7575E-88D2-B771-681D-46A7E55415DD}"/>
          </ac:spMkLst>
        </pc:spChg>
        <pc:spChg chg="add del">
          <ac:chgData name="Gül Deniz" userId="7a2df48321aee948" providerId="LiveId" clId="{D2D7F6CF-1218-4D27-B414-74794CAFAE81}" dt="2023-08-28T09:25:15.906" v="442" actId="26606"/>
          <ac:spMkLst>
            <pc:docMk/>
            <pc:sldMk cId="589388189" sldId="261"/>
            <ac:spMk id="5197" creationId="{C0763A76-9F1C-4FC5-82B7-DD475DA461B2}"/>
          </ac:spMkLst>
        </pc:spChg>
        <pc:spChg chg="add del">
          <ac:chgData name="Gül Deniz" userId="7a2df48321aee948" providerId="LiveId" clId="{D2D7F6CF-1218-4D27-B414-74794CAFAE81}" dt="2023-08-28T09:25:15.906" v="442" actId="26606"/>
          <ac:spMkLst>
            <pc:docMk/>
            <pc:sldMk cId="589388189" sldId="261"/>
            <ac:spMk id="5198" creationId="{E81BF4F6-F2CF-4984-9D14-D6966D92F99F}"/>
          </ac:spMkLst>
        </pc:spChg>
        <pc:spChg chg="add del">
          <ac:chgData name="Gül Deniz" userId="7a2df48321aee948" providerId="LiveId" clId="{D2D7F6CF-1218-4D27-B414-74794CAFAE81}" dt="2023-08-28T09:25:20.283" v="444" actId="26606"/>
          <ac:spMkLst>
            <pc:docMk/>
            <pc:sldMk cId="589388189" sldId="261"/>
            <ac:spMk id="5200" creationId="{7DE220E6-BA55-4F04-B3C4-F4985F3E77AF}"/>
          </ac:spMkLst>
        </pc:spChg>
        <pc:spChg chg="add del">
          <ac:chgData name="Gül Deniz" userId="7a2df48321aee948" providerId="LiveId" clId="{D2D7F6CF-1218-4D27-B414-74794CAFAE81}" dt="2023-08-28T09:25:20.283" v="444" actId="26606"/>
          <ac:spMkLst>
            <pc:docMk/>
            <pc:sldMk cId="589388189" sldId="261"/>
            <ac:spMk id="5201" creationId="{5AE190BC-D2FD-433E-AB89-0DF68EFD6D09}"/>
          </ac:spMkLst>
        </pc:spChg>
        <pc:spChg chg="add">
          <ac:chgData name="Gül Deniz" userId="7a2df48321aee948" providerId="LiveId" clId="{D2D7F6CF-1218-4D27-B414-74794CAFAE81}" dt="2023-08-28T09:25:20.298" v="445" actId="26606"/>
          <ac:spMkLst>
            <pc:docMk/>
            <pc:sldMk cId="589388189" sldId="261"/>
            <ac:spMk id="5203" creationId="{058A14AF-9FB5-4CC7-BA35-E8E85D3EDF0E}"/>
          </ac:spMkLst>
        </pc:spChg>
        <pc:spChg chg="add">
          <ac:chgData name="Gül Deniz" userId="7a2df48321aee948" providerId="LiveId" clId="{D2D7F6CF-1218-4D27-B414-74794CAFAE81}" dt="2023-08-28T09:25:20.298" v="445" actId="26606"/>
          <ac:spMkLst>
            <pc:docMk/>
            <pc:sldMk cId="589388189" sldId="261"/>
            <ac:spMk id="5204" creationId="{3A9A4357-BD1D-4622-A4FE-766E6AB8DE84}"/>
          </ac:spMkLst>
        </pc:spChg>
        <pc:spChg chg="add">
          <ac:chgData name="Gül Deniz" userId="7a2df48321aee948" providerId="LiveId" clId="{D2D7F6CF-1218-4D27-B414-74794CAFAE81}" dt="2023-08-28T09:25:20.298" v="445" actId="26606"/>
          <ac:spMkLst>
            <pc:docMk/>
            <pc:sldMk cId="589388189" sldId="261"/>
            <ac:spMk id="5205" creationId="{E659831F-0D9A-4C63-9EBB-8435B85A440F}"/>
          </ac:spMkLst>
        </pc:spChg>
        <pc:spChg chg="add">
          <ac:chgData name="Gül Deniz" userId="7a2df48321aee948" providerId="LiveId" clId="{D2D7F6CF-1218-4D27-B414-74794CAFAE81}" dt="2023-08-28T09:25:20.298" v="445" actId="26606"/>
          <ac:spMkLst>
            <pc:docMk/>
            <pc:sldMk cId="589388189" sldId="261"/>
            <ac:spMk id="5206" creationId="{E6995CE5-F890-4ABA-82A2-26507CE8D2A3}"/>
          </ac:spMkLst>
        </pc:spChg>
        <pc:grpChg chg="add del">
          <ac:chgData name="Gül Deniz" userId="7a2df48321aee948" providerId="LiveId" clId="{D2D7F6CF-1218-4D27-B414-74794CAFAE81}" dt="2023-08-28T09:24:03.568" v="426" actId="26606"/>
          <ac:grpSpMkLst>
            <pc:docMk/>
            <pc:sldMk cId="589388189" sldId="261"/>
            <ac:grpSpMk id="5138" creationId="{1C559108-BBAE-426C-8564-051D2BA6DDC8}"/>
          </ac:grpSpMkLst>
        </pc:grpChg>
        <pc:grpChg chg="add del">
          <ac:chgData name="Gül Deniz" userId="7a2df48321aee948" providerId="LiveId" clId="{D2D7F6CF-1218-4D27-B414-74794CAFAE81}" dt="2023-08-28T09:24:28.350" v="429" actId="26606"/>
          <ac:grpSpMkLst>
            <pc:docMk/>
            <pc:sldMk cId="589388189" sldId="261"/>
            <ac:grpSpMk id="5148" creationId="{1C559108-BBAE-426C-8564-051D2BA6DDC8}"/>
          </ac:grpSpMkLst>
        </pc:grpChg>
        <pc:grpChg chg="add del">
          <ac:chgData name="Gül Deniz" userId="7a2df48321aee948" providerId="LiveId" clId="{D2D7F6CF-1218-4D27-B414-74794CAFAE81}" dt="2023-08-28T09:24:42.120" v="430" actId="26606"/>
          <ac:grpSpMkLst>
            <pc:docMk/>
            <pc:sldMk cId="589388189" sldId="261"/>
            <ac:grpSpMk id="5161" creationId="{1C559108-BBAE-426C-8564-051D2BA6DDC8}"/>
          </ac:grpSpMkLst>
        </pc:grpChg>
        <pc:grpChg chg="add del">
          <ac:chgData name="Gül Deniz" userId="7a2df48321aee948" providerId="LiveId" clId="{D2D7F6CF-1218-4D27-B414-74794CAFAE81}" dt="2023-08-28T09:25:08.235" v="436" actId="26606"/>
          <ac:grpSpMkLst>
            <pc:docMk/>
            <pc:sldMk cId="589388189" sldId="261"/>
            <ac:grpSpMk id="5179" creationId="{1C559108-BBAE-426C-8564-051D2BA6DDC8}"/>
          </ac:grpSpMkLst>
        </pc:grpChg>
        <pc:grpChg chg="add del">
          <ac:chgData name="Gül Deniz" userId="7a2df48321aee948" providerId="LiveId" clId="{D2D7F6CF-1218-4D27-B414-74794CAFAE81}" dt="2023-08-28T09:25:10.366" v="438" actId="26606"/>
          <ac:grpSpMkLst>
            <pc:docMk/>
            <pc:sldMk cId="589388189" sldId="261"/>
            <ac:grpSpMk id="5189" creationId="{AE1C45F0-260A-458C-96ED-C1F6D2151219}"/>
          </ac:grpSpMkLst>
        </pc:grpChg>
        <pc:picChg chg="add del mod">
          <ac:chgData name="Gül Deniz" userId="7a2df48321aee948" providerId="LiveId" clId="{D2D7F6CF-1218-4D27-B414-74794CAFAE81}" dt="2023-08-28T09:24:44.113" v="431" actId="21"/>
          <ac:picMkLst>
            <pc:docMk/>
            <pc:sldMk cId="589388189" sldId="261"/>
            <ac:picMk id="5" creationId="{191D5678-6944-B71E-BEC5-546230350B2D}"/>
          </ac:picMkLst>
        </pc:picChg>
        <pc:picChg chg="add del mod">
          <ac:chgData name="Gül Deniz" userId="7a2df48321aee948" providerId="LiveId" clId="{D2D7F6CF-1218-4D27-B414-74794CAFAE81}" dt="2023-08-28T09:23:45.518" v="424" actId="21"/>
          <ac:picMkLst>
            <pc:docMk/>
            <pc:sldMk cId="589388189" sldId="261"/>
            <ac:picMk id="5122" creationId="{93E837AF-8B6F-4FE1-FDAA-991FDAEE9091}"/>
          </ac:picMkLst>
        </pc:picChg>
        <pc:picChg chg="add del mod">
          <ac:chgData name="Gül Deniz" userId="7a2df48321aee948" providerId="LiveId" clId="{D2D7F6CF-1218-4D27-B414-74794CAFAE81}" dt="2023-08-28T09:24:06.078" v="427" actId="21"/>
          <ac:picMkLst>
            <pc:docMk/>
            <pc:sldMk cId="589388189" sldId="261"/>
            <ac:picMk id="5124" creationId="{D5D6CA9A-2DEF-7A26-EDC5-4EB68BFC57D7}"/>
          </ac:picMkLst>
        </pc:picChg>
        <pc:picChg chg="add mod">
          <ac:chgData name="Gül Deniz" userId="7a2df48321aee948" providerId="LiveId" clId="{D2D7F6CF-1218-4D27-B414-74794CAFAE81}" dt="2023-08-28T09:25:20.298" v="445" actId="26606"/>
          <ac:picMkLst>
            <pc:docMk/>
            <pc:sldMk cId="589388189" sldId="261"/>
            <ac:picMk id="5126" creationId="{4625837E-FA5E-36A8-0218-83A8D1B3368C}"/>
          </ac:picMkLst>
        </pc:picChg>
        <pc:cxnChg chg="add del">
          <ac:chgData name="Gül Deniz" userId="7a2df48321aee948" providerId="LiveId" clId="{D2D7F6CF-1218-4D27-B414-74794CAFAE81}" dt="2023-08-28T09:23:36.284" v="422" actId="26606"/>
          <ac:cxnSpMkLst>
            <pc:docMk/>
            <pc:sldMk cId="589388189" sldId="261"/>
            <ac:cxnSpMk id="5135" creationId="{FC23E3B9-5ABF-58B3-E2B0-E9A5DAA90037}"/>
          </ac:cxnSpMkLst>
        </pc:cxnChg>
        <pc:cxnChg chg="add del">
          <ac:chgData name="Gül Deniz" userId="7a2df48321aee948" providerId="LiveId" clId="{D2D7F6CF-1218-4D27-B414-74794CAFAE81}" dt="2023-08-28T09:25:20.298" v="445" actId="26606"/>
          <ac:cxnSpMkLst>
            <pc:docMk/>
            <pc:sldMk cId="589388189" sldId="261"/>
            <ac:cxnSpMk id="5172" creationId="{FC23E3B9-5ABF-58B3-E2B0-E9A5DAA90037}"/>
          </ac:cxnSpMkLst>
        </pc:cxnChg>
        <pc:cxnChg chg="add del">
          <ac:chgData name="Gül Deniz" userId="7a2df48321aee948" providerId="LiveId" clId="{D2D7F6CF-1218-4D27-B414-74794CAFAE81}" dt="2023-08-28T09:25:07.542" v="434" actId="26606"/>
          <ac:cxnSpMkLst>
            <pc:docMk/>
            <pc:sldMk cId="589388189" sldId="261"/>
            <ac:cxnSpMk id="5177" creationId="{FC23E3B9-5ABF-58B3-E2B0-E9A5DAA90037}"/>
          </ac:cxnSpMkLst>
        </pc:cxnChg>
        <pc:cxnChg chg="add del">
          <ac:chgData name="Gül Deniz" userId="7a2df48321aee948" providerId="LiveId" clId="{D2D7F6CF-1218-4D27-B414-74794CAFAE81}" dt="2023-08-28T09:25:10.366" v="438" actId="26606"/>
          <ac:cxnSpMkLst>
            <pc:docMk/>
            <pc:sldMk cId="589388189" sldId="261"/>
            <ac:cxnSpMk id="5188" creationId="{6CF1BAF6-AD41-4082-B212-8A1F9A2E8779}"/>
          </ac:cxnSpMkLst>
        </pc:cxnChg>
        <pc:cxnChg chg="add del">
          <ac:chgData name="Gül Deniz" userId="7a2df48321aee948" providerId="LiveId" clId="{D2D7F6CF-1218-4D27-B414-74794CAFAE81}" dt="2023-08-28T09:25:13.081" v="440" actId="26606"/>
          <ac:cxnSpMkLst>
            <pc:docMk/>
            <pc:sldMk cId="589388189" sldId="261"/>
            <ac:cxnSpMk id="5195" creationId="{249EDD1B-F94D-B4E6-ACAA-566B9A26FDE3}"/>
          </ac:cxnSpMkLst>
        </pc:cxnChg>
      </pc:sldChg>
      <pc:sldChg chg="addSp delSp modSp new mod setBg">
        <pc:chgData name="Gül Deniz" userId="7a2df48321aee948" providerId="LiveId" clId="{D2D7F6CF-1218-4D27-B414-74794CAFAE81}" dt="2023-08-28T09:26:05.108" v="449" actId="26606"/>
        <pc:sldMkLst>
          <pc:docMk/>
          <pc:sldMk cId="522662529" sldId="262"/>
        </pc:sldMkLst>
        <pc:spChg chg="del">
          <ac:chgData name="Gül Deniz" userId="7a2df48321aee948" providerId="LiveId" clId="{D2D7F6CF-1218-4D27-B414-74794CAFAE81}" dt="2023-08-28T09:11:12.680" v="170" actId="478"/>
          <ac:spMkLst>
            <pc:docMk/>
            <pc:sldMk cId="522662529" sldId="262"/>
            <ac:spMk id="2" creationId="{87C66842-1F79-30B2-9FF3-136927A630D9}"/>
          </ac:spMkLst>
        </pc:spChg>
        <pc:spChg chg="mod">
          <ac:chgData name="Gül Deniz" userId="7a2df48321aee948" providerId="LiveId" clId="{D2D7F6CF-1218-4D27-B414-74794CAFAE81}" dt="2023-08-28T09:26:05.108" v="449" actId="26606"/>
          <ac:spMkLst>
            <pc:docMk/>
            <pc:sldMk cId="522662529" sldId="262"/>
            <ac:spMk id="3" creationId="{65A23AF7-9933-EFEC-A407-F31F265AC1E4}"/>
          </ac:spMkLst>
        </pc:spChg>
        <pc:spChg chg="add del">
          <ac:chgData name="Gül Deniz" userId="7a2df48321aee948" providerId="LiveId" clId="{D2D7F6CF-1218-4D27-B414-74794CAFAE81}" dt="2023-08-28T09:26:05.104" v="448" actId="26606"/>
          <ac:spMkLst>
            <pc:docMk/>
            <pc:sldMk cId="522662529" sldId="262"/>
            <ac:spMk id="6151" creationId="{6EFC920F-B85A-4068-BD93-41064EDE93D3}"/>
          </ac:spMkLst>
        </pc:spChg>
        <pc:spChg chg="add del">
          <ac:chgData name="Gül Deniz" userId="7a2df48321aee948" providerId="LiveId" clId="{D2D7F6CF-1218-4D27-B414-74794CAFAE81}" dt="2023-08-28T09:26:05.104" v="448" actId="26606"/>
          <ac:spMkLst>
            <pc:docMk/>
            <pc:sldMk cId="522662529" sldId="262"/>
            <ac:spMk id="6157" creationId="{CBC4F608-B4B8-48C3-9572-C0F061B1CD99}"/>
          </ac:spMkLst>
        </pc:spChg>
        <pc:spChg chg="add del">
          <ac:chgData name="Gül Deniz" userId="7a2df48321aee948" providerId="LiveId" clId="{D2D7F6CF-1218-4D27-B414-74794CAFAE81}" dt="2023-08-28T09:26:05.104" v="448" actId="26606"/>
          <ac:spMkLst>
            <pc:docMk/>
            <pc:sldMk cId="522662529" sldId="262"/>
            <ac:spMk id="6159" creationId="{1382A32C-5B0C-4B1C-A074-76C6DBCC9F87}"/>
          </ac:spMkLst>
        </pc:spChg>
        <pc:spChg chg="add">
          <ac:chgData name="Gül Deniz" userId="7a2df48321aee948" providerId="LiveId" clId="{D2D7F6CF-1218-4D27-B414-74794CAFAE81}" dt="2023-08-28T09:26:05.108" v="449" actId="26606"/>
          <ac:spMkLst>
            <pc:docMk/>
            <pc:sldMk cId="522662529" sldId="262"/>
            <ac:spMk id="6161" creationId="{058A14AF-9FB5-4CC7-BA35-E8E85D3EDF0E}"/>
          </ac:spMkLst>
        </pc:spChg>
        <pc:spChg chg="add">
          <ac:chgData name="Gül Deniz" userId="7a2df48321aee948" providerId="LiveId" clId="{D2D7F6CF-1218-4D27-B414-74794CAFAE81}" dt="2023-08-28T09:26:05.108" v="449" actId="26606"/>
          <ac:spMkLst>
            <pc:docMk/>
            <pc:sldMk cId="522662529" sldId="262"/>
            <ac:spMk id="6162" creationId="{3A9A4357-BD1D-4622-A4FE-766E6AB8DE84}"/>
          </ac:spMkLst>
        </pc:spChg>
        <pc:spChg chg="add">
          <ac:chgData name="Gül Deniz" userId="7a2df48321aee948" providerId="LiveId" clId="{D2D7F6CF-1218-4D27-B414-74794CAFAE81}" dt="2023-08-28T09:26:05.108" v="449" actId="26606"/>
          <ac:spMkLst>
            <pc:docMk/>
            <pc:sldMk cId="522662529" sldId="262"/>
            <ac:spMk id="6163" creationId="{E659831F-0D9A-4C63-9EBB-8435B85A440F}"/>
          </ac:spMkLst>
        </pc:spChg>
        <pc:spChg chg="add">
          <ac:chgData name="Gül Deniz" userId="7a2df48321aee948" providerId="LiveId" clId="{D2D7F6CF-1218-4D27-B414-74794CAFAE81}" dt="2023-08-28T09:26:05.108" v="449" actId="26606"/>
          <ac:spMkLst>
            <pc:docMk/>
            <pc:sldMk cId="522662529" sldId="262"/>
            <ac:spMk id="6164" creationId="{E6995CE5-F890-4ABA-82A2-26507CE8D2A3}"/>
          </ac:spMkLst>
        </pc:spChg>
        <pc:grpChg chg="add del">
          <ac:chgData name="Gül Deniz" userId="7a2df48321aee948" providerId="LiveId" clId="{D2D7F6CF-1218-4D27-B414-74794CAFAE81}" dt="2023-08-28T09:26:05.104" v="448" actId="26606"/>
          <ac:grpSpMkLst>
            <pc:docMk/>
            <pc:sldMk cId="522662529" sldId="262"/>
            <ac:grpSpMk id="6153" creationId="{1C559108-BBAE-426C-8564-051D2BA6DDC8}"/>
          </ac:grpSpMkLst>
        </pc:grpChg>
        <pc:picChg chg="add mod">
          <ac:chgData name="Gül Deniz" userId="7a2df48321aee948" providerId="LiveId" clId="{D2D7F6CF-1218-4D27-B414-74794CAFAE81}" dt="2023-08-28T09:26:05.108" v="449" actId="26606"/>
          <ac:picMkLst>
            <pc:docMk/>
            <pc:sldMk cId="522662529" sldId="262"/>
            <ac:picMk id="6146" creationId="{ABE85BE7-611C-24BF-7E59-BF1B53FBA141}"/>
          </ac:picMkLst>
        </pc:picChg>
      </pc:sldChg>
      <pc:sldChg chg="addSp delSp modSp new mod setBg">
        <pc:chgData name="Gül Deniz" userId="7a2df48321aee948" providerId="LiveId" clId="{D2D7F6CF-1218-4D27-B414-74794CAFAE81}" dt="2023-08-28T09:26:10.446" v="450" actId="26606"/>
        <pc:sldMkLst>
          <pc:docMk/>
          <pc:sldMk cId="618909232" sldId="263"/>
        </pc:sldMkLst>
        <pc:spChg chg="del">
          <ac:chgData name="Gül Deniz" userId="7a2df48321aee948" providerId="LiveId" clId="{D2D7F6CF-1218-4D27-B414-74794CAFAE81}" dt="2023-08-28T09:12:00.275" v="187" actId="478"/>
          <ac:spMkLst>
            <pc:docMk/>
            <pc:sldMk cId="618909232" sldId="263"/>
            <ac:spMk id="2" creationId="{E0F8AAB5-1C1A-3BD2-0467-9AF70CBED0B3}"/>
          </ac:spMkLst>
        </pc:spChg>
        <pc:spChg chg="mod">
          <ac:chgData name="Gül Deniz" userId="7a2df48321aee948" providerId="LiveId" clId="{D2D7F6CF-1218-4D27-B414-74794CAFAE81}" dt="2023-08-28T09:26:10.446" v="450" actId="26606"/>
          <ac:spMkLst>
            <pc:docMk/>
            <pc:sldMk cId="618909232" sldId="263"/>
            <ac:spMk id="3" creationId="{EEBC0486-2324-00F5-BE4A-2B858F0F2340}"/>
          </ac:spMkLst>
        </pc:spChg>
        <pc:spChg chg="add">
          <ac:chgData name="Gül Deniz" userId="7a2df48321aee948" providerId="LiveId" clId="{D2D7F6CF-1218-4D27-B414-74794CAFAE81}" dt="2023-08-28T09:26:10.446" v="450" actId="26606"/>
          <ac:spMkLst>
            <pc:docMk/>
            <pc:sldMk cId="618909232" sldId="263"/>
            <ac:spMk id="8" creationId="{B6CDA21F-E7AF-4C75-8395-33F58D5B0E45}"/>
          </ac:spMkLst>
        </pc:spChg>
        <pc:spChg chg="add">
          <ac:chgData name="Gül Deniz" userId="7a2df48321aee948" providerId="LiveId" clId="{D2D7F6CF-1218-4D27-B414-74794CAFAE81}" dt="2023-08-28T09:26:10.446" v="450" actId="26606"/>
          <ac:spMkLst>
            <pc:docMk/>
            <pc:sldMk cId="618909232" sldId="263"/>
            <ac:spMk id="15" creationId="{D5B0017B-2ECA-49AF-B397-DC140825DF8D}"/>
          </ac:spMkLst>
        </pc:spChg>
        <pc:grpChg chg="add">
          <ac:chgData name="Gül Deniz" userId="7a2df48321aee948" providerId="LiveId" clId="{D2D7F6CF-1218-4D27-B414-74794CAFAE81}" dt="2023-08-28T09:26:10.446" v="450" actId="26606"/>
          <ac:grpSpMkLst>
            <pc:docMk/>
            <pc:sldMk cId="618909232" sldId="263"/>
            <ac:grpSpMk id="10" creationId="{AE1C45F0-260A-458C-96ED-C1F6D2151219}"/>
          </ac:grpSpMkLst>
        </pc:grpChg>
        <pc:cxnChg chg="add">
          <ac:chgData name="Gül Deniz" userId="7a2df48321aee948" providerId="LiveId" clId="{D2D7F6CF-1218-4D27-B414-74794CAFAE81}" dt="2023-08-28T09:26:10.446" v="450" actId="26606"/>
          <ac:cxnSpMkLst>
            <pc:docMk/>
            <pc:sldMk cId="618909232" sldId="263"/>
            <ac:cxnSpMk id="17" creationId="{6CF1BAF6-AD41-4082-B212-8A1F9A2E8779}"/>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7F0722-C5BA-97BC-8FAC-D2DD20806F4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8A0180D0-D526-F928-FB86-669EC64DF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434F317-E9EB-089E-BB4A-FF5BBF097EC3}"/>
              </a:ext>
            </a:extLst>
          </p:cNvPr>
          <p:cNvSpPr>
            <a:spLocks noGrp="1"/>
          </p:cNvSpPr>
          <p:nvPr>
            <p:ph type="dt" sz="half" idx="10"/>
          </p:nvPr>
        </p:nvSpPr>
        <p:spPr/>
        <p:txBody>
          <a:bodyPr/>
          <a:lstStyle/>
          <a:p>
            <a:fld id="{056C4EC1-52D3-45CF-8144-DF3E568BE8D4}" type="datetimeFigureOut">
              <a:rPr lang="tr-TR" smtClean="0"/>
              <a:t>1.09.2023</a:t>
            </a:fld>
            <a:endParaRPr lang="tr-TR"/>
          </a:p>
        </p:txBody>
      </p:sp>
      <p:sp>
        <p:nvSpPr>
          <p:cNvPr id="5" name="Alt Bilgi Yer Tutucusu 4">
            <a:extLst>
              <a:ext uri="{FF2B5EF4-FFF2-40B4-BE49-F238E27FC236}">
                <a16:creationId xmlns:a16="http://schemas.microsoft.com/office/drawing/2014/main" id="{B2513D53-A4C3-E79E-5691-D8D458183C5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01F842F-0457-C4E1-29AF-B29B23C3C98E}"/>
              </a:ext>
            </a:extLst>
          </p:cNvPr>
          <p:cNvSpPr>
            <a:spLocks noGrp="1"/>
          </p:cNvSpPr>
          <p:nvPr>
            <p:ph type="sldNum" sz="quarter" idx="12"/>
          </p:nvPr>
        </p:nvSpPr>
        <p:spPr/>
        <p:txBody>
          <a:bodyPr/>
          <a:lstStyle/>
          <a:p>
            <a:fld id="{2A782944-BBC5-4D35-A84D-38BC84161814}" type="slidenum">
              <a:rPr lang="tr-TR" smtClean="0"/>
              <a:t>‹#›</a:t>
            </a:fld>
            <a:endParaRPr lang="tr-TR"/>
          </a:p>
        </p:txBody>
      </p:sp>
    </p:spTree>
    <p:extLst>
      <p:ext uri="{BB962C8B-B14F-4D97-AF65-F5344CB8AC3E}">
        <p14:creationId xmlns:p14="http://schemas.microsoft.com/office/powerpoint/2010/main" val="2285067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45051F-C1B2-6BDD-27BB-488E614607D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2E88F8F-D970-4BE9-FFDF-220D4E0E1205}"/>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67B558A-0148-870A-EB30-8B3E6104DE2D}"/>
              </a:ext>
            </a:extLst>
          </p:cNvPr>
          <p:cNvSpPr>
            <a:spLocks noGrp="1"/>
          </p:cNvSpPr>
          <p:nvPr>
            <p:ph type="dt" sz="half" idx="10"/>
          </p:nvPr>
        </p:nvSpPr>
        <p:spPr/>
        <p:txBody>
          <a:bodyPr/>
          <a:lstStyle/>
          <a:p>
            <a:fld id="{056C4EC1-52D3-45CF-8144-DF3E568BE8D4}" type="datetimeFigureOut">
              <a:rPr lang="tr-TR" smtClean="0"/>
              <a:t>1.09.2023</a:t>
            </a:fld>
            <a:endParaRPr lang="tr-TR"/>
          </a:p>
        </p:txBody>
      </p:sp>
      <p:sp>
        <p:nvSpPr>
          <p:cNvPr id="5" name="Alt Bilgi Yer Tutucusu 4">
            <a:extLst>
              <a:ext uri="{FF2B5EF4-FFF2-40B4-BE49-F238E27FC236}">
                <a16:creationId xmlns:a16="http://schemas.microsoft.com/office/drawing/2014/main" id="{F6997786-C8A3-94BF-35F5-47D0746EE18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3D9B8F-113A-0A11-A56B-B4EE84C6122F}"/>
              </a:ext>
            </a:extLst>
          </p:cNvPr>
          <p:cNvSpPr>
            <a:spLocks noGrp="1"/>
          </p:cNvSpPr>
          <p:nvPr>
            <p:ph type="sldNum" sz="quarter" idx="12"/>
          </p:nvPr>
        </p:nvSpPr>
        <p:spPr/>
        <p:txBody>
          <a:bodyPr/>
          <a:lstStyle/>
          <a:p>
            <a:fld id="{2A782944-BBC5-4D35-A84D-38BC84161814}" type="slidenum">
              <a:rPr lang="tr-TR" smtClean="0"/>
              <a:t>‹#›</a:t>
            </a:fld>
            <a:endParaRPr lang="tr-TR"/>
          </a:p>
        </p:txBody>
      </p:sp>
    </p:spTree>
    <p:extLst>
      <p:ext uri="{BB962C8B-B14F-4D97-AF65-F5344CB8AC3E}">
        <p14:creationId xmlns:p14="http://schemas.microsoft.com/office/powerpoint/2010/main" val="418906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C80146F-A930-8282-4552-462424D53CF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81BF54B-C0FB-B5CE-A342-1029902B0C1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B364625-196E-F8DD-B2BA-1B234E12EA88}"/>
              </a:ext>
            </a:extLst>
          </p:cNvPr>
          <p:cNvSpPr>
            <a:spLocks noGrp="1"/>
          </p:cNvSpPr>
          <p:nvPr>
            <p:ph type="dt" sz="half" idx="10"/>
          </p:nvPr>
        </p:nvSpPr>
        <p:spPr/>
        <p:txBody>
          <a:bodyPr/>
          <a:lstStyle/>
          <a:p>
            <a:fld id="{056C4EC1-52D3-45CF-8144-DF3E568BE8D4}" type="datetimeFigureOut">
              <a:rPr lang="tr-TR" smtClean="0"/>
              <a:t>1.09.2023</a:t>
            </a:fld>
            <a:endParaRPr lang="tr-TR"/>
          </a:p>
        </p:txBody>
      </p:sp>
      <p:sp>
        <p:nvSpPr>
          <p:cNvPr id="5" name="Alt Bilgi Yer Tutucusu 4">
            <a:extLst>
              <a:ext uri="{FF2B5EF4-FFF2-40B4-BE49-F238E27FC236}">
                <a16:creationId xmlns:a16="http://schemas.microsoft.com/office/drawing/2014/main" id="{04DEA3DB-8A53-8DF1-08FD-7A4083442D2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9DF4E90-C2FB-A651-E399-EB2E845E67AA}"/>
              </a:ext>
            </a:extLst>
          </p:cNvPr>
          <p:cNvSpPr>
            <a:spLocks noGrp="1"/>
          </p:cNvSpPr>
          <p:nvPr>
            <p:ph type="sldNum" sz="quarter" idx="12"/>
          </p:nvPr>
        </p:nvSpPr>
        <p:spPr/>
        <p:txBody>
          <a:bodyPr/>
          <a:lstStyle/>
          <a:p>
            <a:fld id="{2A782944-BBC5-4D35-A84D-38BC84161814}" type="slidenum">
              <a:rPr lang="tr-TR" smtClean="0"/>
              <a:t>‹#›</a:t>
            </a:fld>
            <a:endParaRPr lang="tr-TR"/>
          </a:p>
        </p:txBody>
      </p:sp>
    </p:spTree>
    <p:extLst>
      <p:ext uri="{BB962C8B-B14F-4D97-AF65-F5344CB8AC3E}">
        <p14:creationId xmlns:p14="http://schemas.microsoft.com/office/powerpoint/2010/main" val="3067028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0B435B-08BE-6AD7-85D1-7EF57CBA139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1C7660C-BB1D-A2ED-E18A-11C6C344778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E98FCDD-8DB0-5BCC-C3C5-0E261B9EBD24}"/>
              </a:ext>
            </a:extLst>
          </p:cNvPr>
          <p:cNvSpPr>
            <a:spLocks noGrp="1"/>
          </p:cNvSpPr>
          <p:nvPr>
            <p:ph type="dt" sz="half" idx="10"/>
          </p:nvPr>
        </p:nvSpPr>
        <p:spPr/>
        <p:txBody>
          <a:bodyPr/>
          <a:lstStyle/>
          <a:p>
            <a:fld id="{056C4EC1-52D3-45CF-8144-DF3E568BE8D4}" type="datetimeFigureOut">
              <a:rPr lang="tr-TR" smtClean="0"/>
              <a:t>1.09.2023</a:t>
            </a:fld>
            <a:endParaRPr lang="tr-TR"/>
          </a:p>
        </p:txBody>
      </p:sp>
      <p:sp>
        <p:nvSpPr>
          <p:cNvPr id="5" name="Alt Bilgi Yer Tutucusu 4">
            <a:extLst>
              <a:ext uri="{FF2B5EF4-FFF2-40B4-BE49-F238E27FC236}">
                <a16:creationId xmlns:a16="http://schemas.microsoft.com/office/drawing/2014/main" id="{2D6B5CEF-B8DF-B052-0F74-421FB6222E9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A6573C5-2933-1EF3-0CE8-3340871799DC}"/>
              </a:ext>
            </a:extLst>
          </p:cNvPr>
          <p:cNvSpPr>
            <a:spLocks noGrp="1"/>
          </p:cNvSpPr>
          <p:nvPr>
            <p:ph type="sldNum" sz="quarter" idx="12"/>
          </p:nvPr>
        </p:nvSpPr>
        <p:spPr/>
        <p:txBody>
          <a:bodyPr/>
          <a:lstStyle/>
          <a:p>
            <a:fld id="{2A782944-BBC5-4D35-A84D-38BC84161814}" type="slidenum">
              <a:rPr lang="tr-TR" smtClean="0"/>
              <a:t>‹#›</a:t>
            </a:fld>
            <a:endParaRPr lang="tr-TR"/>
          </a:p>
        </p:txBody>
      </p:sp>
    </p:spTree>
    <p:extLst>
      <p:ext uri="{BB962C8B-B14F-4D97-AF65-F5344CB8AC3E}">
        <p14:creationId xmlns:p14="http://schemas.microsoft.com/office/powerpoint/2010/main" val="299344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DA11D5-6B0A-61FC-241A-29041511ADD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030A2BE-38EE-A816-1C5A-9DB6DBE0A2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3B85D81-B020-F596-3702-81A3F7322755}"/>
              </a:ext>
            </a:extLst>
          </p:cNvPr>
          <p:cNvSpPr>
            <a:spLocks noGrp="1"/>
          </p:cNvSpPr>
          <p:nvPr>
            <p:ph type="dt" sz="half" idx="10"/>
          </p:nvPr>
        </p:nvSpPr>
        <p:spPr/>
        <p:txBody>
          <a:bodyPr/>
          <a:lstStyle/>
          <a:p>
            <a:fld id="{056C4EC1-52D3-45CF-8144-DF3E568BE8D4}" type="datetimeFigureOut">
              <a:rPr lang="tr-TR" smtClean="0"/>
              <a:t>1.09.2023</a:t>
            </a:fld>
            <a:endParaRPr lang="tr-TR"/>
          </a:p>
        </p:txBody>
      </p:sp>
      <p:sp>
        <p:nvSpPr>
          <p:cNvPr id="5" name="Alt Bilgi Yer Tutucusu 4">
            <a:extLst>
              <a:ext uri="{FF2B5EF4-FFF2-40B4-BE49-F238E27FC236}">
                <a16:creationId xmlns:a16="http://schemas.microsoft.com/office/drawing/2014/main" id="{6E45BC1F-457A-7E7F-F930-576C0417FDA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6FB60F1-EAF4-BF49-14E2-E1B0D76A69E1}"/>
              </a:ext>
            </a:extLst>
          </p:cNvPr>
          <p:cNvSpPr>
            <a:spLocks noGrp="1"/>
          </p:cNvSpPr>
          <p:nvPr>
            <p:ph type="sldNum" sz="quarter" idx="12"/>
          </p:nvPr>
        </p:nvSpPr>
        <p:spPr/>
        <p:txBody>
          <a:bodyPr/>
          <a:lstStyle/>
          <a:p>
            <a:fld id="{2A782944-BBC5-4D35-A84D-38BC84161814}" type="slidenum">
              <a:rPr lang="tr-TR" smtClean="0"/>
              <a:t>‹#›</a:t>
            </a:fld>
            <a:endParaRPr lang="tr-TR"/>
          </a:p>
        </p:txBody>
      </p:sp>
    </p:spTree>
    <p:extLst>
      <p:ext uri="{BB962C8B-B14F-4D97-AF65-F5344CB8AC3E}">
        <p14:creationId xmlns:p14="http://schemas.microsoft.com/office/powerpoint/2010/main" val="138637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7A8382-C8E1-0980-3B5E-B4DC7A3E65B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E337C66-43B3-CCFE-8182-2E10AAD3198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C083A12-27BF-5919-A015-E6A8236D430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D3AEBB1-0504-E877-B4CC-876DF0620B75}"/>
              </a:ext>
            </a:extLst>
          </p:cNvPr>
          <p:cNvSpPr>
            <a:spLocks noGrp="1"/>
          </p:cNvSpPr>
          <p:nvPr>
            <p:ph type="dt" sz="half" idx="10"/>
          </p:nvPr>
        </p:nvSpPr>
        <p:spPr/>
        <p:txBody>
          <a:bodyPr/>
          <a:lstStyle/>
          <a:p>
            <a:fld id="{056C4EC1-52D3-45CF-8144-DF3E568BE8D4}" type="datetimeFigureOut">
              <a:rPr lang="tr-TR" smtClean="0"/>
              <a:t>1.09.2023</a:t>
            </a:fld>
            <a:endParaRPr lang="tr-TR"/>
          </a:p>
        </p:txBody>
      </p:sp>
      <p:sp>
        <p:nvSpPr>
          <p:cNvPr id="6" name="Alt Bilgi Yer Tutucusu 5">
            <a:extLst>
              <a:ext uri="{FF2B5EF4-FFF2-40B4-BE49-F238E27FC236}">
                <a16:creationId xmlns:a16="http://schemas.microsoft.com/office/drawing/2014/main" id="{0C32374F-ED85-80DE-2836-6C2CDD72E5A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43A8BF5-68E5-1085-E973-6D5208AF89CC}"/>
              </a:ext>
            </a:extLst>
          </p:cNvPr>
          <p:cNvSpPr>
            <a:spLocks noGrp="1"/>
          </p:cNvSpPr>
          <p:nvPr>
            <p:ph type="sldNum" sz="quarter" idx="12"/>
          </p:nvPr>
        </p:nvSpPr>
        <p:spPr/>
        <p:txBody>
          <a:bodyPr/>
          <a:lstStyle/>
          <a:p>
            <a:fld id="{2A782944-BBC5-4D35-A84D-38BC84161814}" type="slidenum">
              <a:rPr lang="tr-TR" smtClean="0"/>
              <a:t>‹#›</a:t>
            </a:fld>
            <a:endParaRPr lang="tr-TR"/>
          </a:p>
        </p:txBody>
      </p:sp>
    </p:spTree>
    <p:extLst>
      <p:ext uri="{BB962C8B-B14F-4D97-AF65-F5344CB8AC3E}">
        <p14:creationId xmlns:p14="http://schemas.microsoft.com/office/powerpoint/2010/main" val="121880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BA3027-CB15-106F-FB37-0736F078F2D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279852C-3EE1-46BA-0FA8-4DDFFA786B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31EB570-2130-4B4E-6D45-D43824FF6F8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A110C4DB-5A63-B82F-E58A-E889D4D827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55942F3-3241-6624-10A0-A1ACAEAF611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56E4780-F4FD-A203-336C-205515EF44FD}"/>
              </a:ext>
            </a:extLst>
          </p:cNvPr>
          <p:cNvSpPr>
            <a:spLocks noGrp="1"/>
          </p:cNvSpPr>
          <p:nvPr>
            <p:ph type="dt" sz="half" idx="10"/>
          </p:nvPr>
        </p:nvSpPr>
        <p:spPr/>
        <p:txBody>
          <a:bodyPr/>
          <a:lstStyle/>
          <a:p>
            <a:fld id="{056C4EC1-52D3-45CF-8144-DF3E568BE8D4}" type="datetimeFigureOut">
              <a:rPr lang="tr-TR" smtClean="0"/>
              <a:t>1.09.2023</a:t>
            </a:fld>
            <a:endParaRPr lang="tr-TR"/>
          </a:p>
        </p:txBody>
      </p:sp>
      <p:sp>
        <p:nvSpPr>
          <p:cNvPr id="8" name="Alt Bilgi Yer Tutucusu 7">
            <a:extLst>
              <a:ext uri="{FF2B5EF4-FFF2-40B4-BE49-F238E27FC236}">
                <a16:creationId xmlns:a16="http://schemas.microsoft.com/office/drawing/2014/main" id="{F89C6903-9337-4F74-7BA3-F60D8E4F257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B3136F3-0C0E-55A8-4306-9DB819FFFF0A}"/>
              </a:ext>
            </a:extLst>
          </p:cNvPr>
          <p:cNvSpPr>
            <a:spLocks noGrp="1"/>
          </p:cNvSpPr>
          <p:nvPr>
            <p:ph type="sldNum" sz="quarter" idx="12"/>
          </p:nvPr>
        </p:nvSpPr>
        <p:spPr/>
        <p:txBody>
          <a:bodyPr/>
          <a:lstStyle/>
          <a:p>
            <a:fld id="{2A782944-BBC5-4D35-A84D-38BC84161814}" type="slidenum">
              <a:rPr lang="tr-TR" smtClean="0"/>
              <a:t>‹#›</a:t>
            </a:fld>
            <a:endParaRPr lang="tr-TR"/>
          </a:p>
        </p:txBody>
      </p:sp>
    </p:spTree>
    <p:extLst>
      <p:ext uri="{BB962C8B-B14F-4D97-AF65-F5344CB8AC3E}">
        <p14:creationId xmlns:p14="http://schemas.microsoft.com/office/powerpoint/2010/main" val="4071422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DC2EFD-9F28-68AF-44AB-4218B77990D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2D660BF-CE4F-0A5F-E1E3-08468A782995}"/>
              </a:ext>
            </a:extLst>
          </p:cNvPr>
          <p:cNvSpPr>
            <a:spLocks noGrp="1"/>
          </p:cNvSpPr>
          <p:nvPr>
            <p:ph type="dt" sz="half" idx="10"/>
          </p:nvPr>
        </p:nvSpPr>
        <p:spPr/>
        <p:txBody>
          <a:bodyPr/>
          <a:lstStyle/>
          <a:p>
            <a:fld id="{056C4EC1-52D3-45CF-8144-DF3E568BE8D4}" type="datetimeFigureOut">
              <a:rPr lang="tr-TR" smtClean="0"/>
              <a:t>1.09.2023</a:t>
            </a:fld>
            <a:endParaRPr lang="tr-TR"/>
          </a:p>
        </p:txBody>
      </p:sp>
      <p:sp>
        <p:nvSpPr>
          <p:cNvPr id="4" name="Alt Bilgi Yer Tutucusu 3">
            <a:extLst>
              <a:ext uri="{FF2B5EF4-FFF2-40B4-BE49-F238E27FC236}">
                <a16:creationId xmlns:a16="http://schemas.microsoft.com/office/drawing/2014/main" id="{84F94F12-46AA-6333-64D5-822A786A472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7C86AE6-659C-6D2E-992F-92F58DC6368E}"/>
              </a:ext>
            </a:extLst>
          </p:cNvPr>
          <p:cNvSpPr>
            <a:spLocks noGrp="1"/>
          </p:cNvSpPr>
          <p:nvPr>
            <p:ph type="sldNum" sz="quarter" idx="12"/>
          </p:nvPr>
        </p:nvSpPr>
        <p:spPr/>
        <p:txBody>
          <a:bodyPr/>
          <a:lstStyle/>
          <a:p>
            <a:fld id="{2A782944-BBC5-4D35-A84D-38BC84161814}" type="slidenum">
              <a:rPr lang="tr-TR" smtClean="0"/>
              <a:t>‹#›</a:t>
            </a:fld>
            <a:endParaRPr lang="tr-TR"/>
          </a:p>
        </p:txBody>
      </p:sp>
    </p:spTree>
    <p:extLst>
      <p:ext uri="{BB962C8B-B14F-4D97-AF65-F5344CB8AC3E}">
        <p14:creationId xmlns:p14="http://schemas.microsoft.com/office/powerpoint/2010/main" val="3573068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EE85073-5B0B-4497-1F16-2B8181BA3B9D}"/>
              </a:ext>
            </a:extLst>
          </p:cNvPr>
          <p:cNvSpPr>
            <a:spLocks noGrp="1"/>
          </p:cNvSpPr>
          <p:nvPr>
            <p:ph type="dt" sz="half" idx="10"/>
          </p:nvPr>
        </p:nvSpPr>
        <p:spPr/>
        <p:txBody>
          <a:bodyPr/>
          <a:lstStyle/>
          <a:p>
            <a:fld id="{056C4EC1-52D3-45CF-8144-DF3E568BE8D4}" type="datetimeFigureOut">
              <a:rPr lang="tr-TR" smtClean="0"/>
              <a:t>1.09.2023</a:t>
            </a:fld>
            <a:endParaRPr lang="tr-TR"/>
          </a:p>
        </p:txBody>
      </p:sp>
      <p:sp>
        <p:nvSpPr>
          <p:cNvPr id="3" name="Alt Bilgi Yer Tutucusu 2">
            <a:extLst>
              <a:ext uri="{FF2B5EF4-FFF2-40B4-BE49-F238E27FC236}">
                <a16:creationId xmlns:a16="http://schemas.microsoft.com/office/drawing/2014/main" id="{AFA6012C-C67B-F4C6-2AFA-8A993B05679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B2E70E7-2CF7-EA65-8B50-3A7F45E04F34}"/>
              </a:ext>
            </a:extLst>
          </p:cNvPr>
          <p:cNvSpPr>
            <a:spLocks noGrp="1"/>
          </p:cNvSpPr>
          <p:nvPr>
            <p:ph type="sldNum" sz="quarter" idx="12"/>
          </p:nvPr>
        </p:nvSpPr>
        <p:spPr/>
        <p:txBody>
          <a:bodyPr/>
          <a:lstStyle/>
          <a:p>
            <a:fld id="{2A782944-BBC5-4D35-A84D-38BC84161814}" type="slidenum">
              <a:rPr lang="tr-TR" smtClean="0"/>
              <a:t>‹#›</a:t>
            </a:fld>
            <a:endParaRPr lang="tr-TR"/>
          </a:p>
        </p:txBody>
      </p:sp>
    </p:spTree>
    <p:extLst>
      <p:ext uri="{BB962C8B-B14F-4D97-AF65-F5344CB8AC3E}">
        <p14:creationId xmlns:p14="http://schemas.microsoft.com/office/powerpoint/2010/main" val="3586551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38F042-F7E0-894F-F15B-BF9CC6466E7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8D18DBA-2E10-8BD3-D630-B717C1499D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B298E27-5076-37E6-E058-B66DEF8AD4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EB6BA18-76A2-C3E3-9748-D7953F0ECD9E}"/>
              </a:ext>
            </a:extLst>
          </p:cNvPr>
          <p:cNvSpPr>
            <a:spLocks noGrp="1"/>
          </p:cNvSpPr>
          <p:nvPr>
            <p:ph type="dt" sz="half" idx="10"/>
          </p:nvPr>
        </p:nvSpPr>
        <p:spPr/>
        <p:txBody>
          <a:bodyPr/>
          <a:lstStyle/>
          <a:p>
            <a:fld id="{056C4EC1-52D3-45CF-8144-DF3E568BE8D4}" type="datetimeFigureOut">
              <a:rPr lang="tr-TR" smtClean="0"/>
              <a:t>1.09.2023</a:t>
            </a:fld>
            <a:endParaRPr lang="tr-TR"/>
          </a:p>
        </p:txBody>
      </p:sp>
      <p:sp>
        <p:nvSpPr>
          <p:cNvPr id="6" name="Alt Bilgi Yer Tutucusu 5">
            <a:extLst>
              <a:ext uri="{FF2B5EF4-FFF2-40B4-BE49-F238E27FC236}">
                <a16:creationId xmlns:a16="http://schemas.microsoft.com/office/drawing/2014/main" id="{037DE5AD-DD27-9CA3-C6F3-F064A4FC793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FDCDD0A-368E-7885-8421-6A990801144D}"/>
              </a:ext>
            </a:extLst>
          </p:cNvPr>
          <p:cNvSpPr>
            <a:spLocks noGrp="1"/>
          </p:cNvSpPr>
          <p:nvPr>
            <p:ph type="sldNum" sz="quarter" idx="12"/>
          </p:nvPr>
        </p:nvSpPr>
        <p:spPr/>
        <p:txBody>
          <a:bodyPr/>
          <a:lstStyle/>
          <a:p>
            <a:fld id="{2A782944-BBC5-4D35-A84D-38BC84161814}" type="slidenum">
              <a:rPr lang="tr-TR" smtClean="0"/>
              <a:t>‹#›</a:t>
            </a:fld>
            <a:endParaRPr lang="tr-TR"/>
          </a:p>
        </p:txBody>
      </p:sp>
    </p:spTree>
    <p:extLst>
      <p:ext uri="{BB962C8B-B14F-4D97-AF65-F5344CB8AC3E}">
        <p14:creationId xmlns:p14="http://schemas.microsoft.com/office/powerpoint/2010/main" val="3248716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77BDD2-70EA-E0E2-4BF4-C00B87167A5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3F8B3BD-B304-CC4E-27F7-2A4D858FDC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1B2683A-41F3-5377-4038-F5A661870E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64D722E-D280-06CE-48BA-3DFDE5AD76A4}"/>
              </a:ext>
            </a:extLst>
          </p:cNvPr>
          <p:cNvSpPr>
            <a:spLocks noGrp="1"/>
          </p:cNvSpPr>
          <p:nvPr>
            <p:ph type="dt" sz="half" idx="10"/>
          </p:nvPr>
        </p:nvSpPr>
        <p:spPr/>
        <p:txBody>
          <a:bodyPr/>
          <a:lstStyle/>
          <a:p>
            <a:fld id="{056C4EC1-52D3-45CF-8144-DF3E568BE8D4}" type="datetimeFigureOut">
              <a:rPr lang="tr-TR" smtClean="0"/>
              <a:t>1.09.2023</a:t>
            </a:fld>
            <a:endParaRPr lang="tr-TR"/>
          </a:p>
        </p:txBody>
      </p:sp>
      <p:sp>
        <p:nvSpPr>
          <p:cNvPr id="6" name="Alt Bilgi Yer Tutucusu 5">
            <a:extLst>
              <a:ext uri="{FF2B5EF4-FFF2-40B4-BE49-F238E27FC236}">
                <a16:creationId xmlns:a16="http://schemas.microsoft.com/office/drawing/2014/main" id="{63DB0A13-36AD-E77F-7CB9-89186E95A7C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B3545A9-F469-62AC-EF75-E7708F7AE873}"/>
              </a:ext>
            </a:extLst>
          </p:cNvPr>
          <p:cNvSpPr>
            <a:spLocks noGrp="1"/>
          </p:cNvSpPr>
          <p:nvPr>
            <p:ph type="sldNum" sz="quarter" idx="12"/>
          </p:nvPr>
        </p:nvSpPr>
        <p:spPr/>
        <p:txBody>
          <a:bodyPr/>
          <a:lstStyle/>
          <a:p>
            <a:fld id="{2A782944-BBC5-4D35-A84D-38BC84161814}" type="slidenum">
              <a:rPr lang="tr-TR" smtClean="0"/>
              <a:t>‹#›</a:t>
            </a:fld>
            <a:endParaRPr lang="tr-TR"/>
          </a:p>
        </p:txBody>
      </p:sp>
    </p:spTree>
    <p:extLst>
      <p:ext uri="{BB962C8B-B14F-4D97-AF65-F5344CB8AC3E}">
        <p14:creationId xmlns:p14="http://schemas.microsoft.com/office/powerpoint/2010/main" val="1718630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44D7091-6C4B-C6D9-7ACA-CAABAF66D8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7391F6A-A6BF-8AB6-2A4A-4F31E2E99E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D95E524-FB60-717F-8752-AF594CAD3E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C4EC1-52D3-45CF-8144-DF3E568BE8D4}" type="datetimeFigureOut">
              <a:rPr lang="tr-TR" smtClean="0"/>
              <a:t>1.09.2023</a:t>
            </a:fld>
            <a:endParaRPr lang="tr-TR"/>
          </a:p>
        </p:txBody>
      </p:sp>
      <p:sp>
        <p:nvSpPr>
          <p:cNvPr id="5" name="Alt Bilgi Yer Tutucusu 4">
            <a:extLst>
              <a:ext uri="{FF2B5EF4-FFF2-40B4-BE49-F238E27FC236}">
                <a16:creationId xmlns:a16="http://schemas.microsoft.com/office/drawing/2014/main" id="{6522CF0E-77D2-B68C-3EB7-6C3B65102E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70317D4-6240-EA32-7937-E87AE58B22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82944-BBC5-4D35-A84D-38BC84161814}" type="slidenum">
              <a:rPr lang="tr-TR" smtClean="0"/>
              <a:t>‹#›</a:t>
            </a:fld>
            <a:endParaRPr lang="tr-TR"/>
          </a:p>
        </p:txBody>
      </p:sp>
    </p:spTree>
    <p:extLst>
      <p:ext uri="{BB962C8B-B14F-4D97-AF65-F5344CB8AC3E}">
        <p14:creationId xmlns:p14="http://schemas.microsoft.com/office/powerpoint/2010/main" val="622102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01A0AD-4249-BE77-0208-D3A9CE803D53}"/>
              </a:ext>
            </a:extLst>
          </p:cNvPr>
          <p:cNvSpPr>
            <a:spLocks noGrp="1"/>
          </p:cNvSpPr>
          <p:nvPr>
            <p:ph type="ctrTitle"/>
          </p:nvPr>
        </p:nvSpPr>
        <p:spPr>
          <a:xfrm>
            <a:off x="1524000" y="5143501"/>
            <a:ext cx="9144000" cy="757317"/>
          </a:xfrm>
        </p:spPr>
        <p:txBody>
          <a:bodyPr>
            <a:normAutofit/>
          </a:bodyPr>
          <a:lstStyle/>
          <a:p>
            <a:r>
              <a:rPr lang="tr-TR" sz="3200">
                <a:latin typeface="Arial" panose="020B0604020202020204" pitchFamily="34" charset="0"/>
              </a:rPr>
              <a:t> </a:t>
            </a:r>
            <a:r>
              <a:rPr lang="tr-TR" sz="3200" b="0" i="0">
                <a:effectLst/>
                <a:latin typeface="Arial" panose="020B0604020202020204" pitchFamily="34" charset="0"/>
              </a:rPr>
              <a:t>ÇOCUKLARA SINIR KOYMA</a:t>
            </a:r>
            <a:endParaRPr lang="tr-TR" sz="3200"/>
          </a:p>
        </p:txBody>
      </p:sp>
      <p:pic>
        <p:nvPicPr>
          <p:cNvPr id="1026" name="Picture 2" descr="Çocuğa Sınır Koyma - Mia Psikoloji Bursa">
            <a:extLst>
              <a:ext uri="{FF2B5EF4-FFF2-40B4-BE49-F238E27FC236}">
                <a16:creationId xmlns:a16="http://schemas.microsoft.com/office/drawing/2014/main" id="{8E541440-D33E-F758-FE4B-88B267B1221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564" r="1" b="20966"/>
          <a:stretch/>
        </p:blipFill>
        <p:spPr bwMode="auto">
          <a:xfrm>
            <a:off x="877414" y="886767"/>
            <a:ext cx="10437894" cy="4006930"/>
          </a:xfrm>
          <a:prstGeom prst="rect">
            <a:avLst/>
          </a:prstGeom>
          <a:noFill/>
          <a:extLst>
            <a:ext uri="{909E8E84-426E-40DD-AFC4-6F175D3DCCD1}">
              <a14:hiddenFill xmlns:a14="http://schemas.microsoft.com/office/drawing/2010/main">
                <a:solidFill>
                  <a:srgbClr val="FFFFFF"/>
                </a:solidFill>
              </a14:hiddenFill>
            </a:ext>
          </a:extLst>
        </p:spPr>
      </p:pic>
      <p:grpSp>
        <p:nvGrpSpPr>
          <p:cNvPr id="1042" name="Group 1030">
            <a:extLst>
              <a:ext uri="{FF2B5EF4-FFF2-40B4-BE49-F238E27FC236}">
                <a16:creationId xmlns:a16="http://schemas.microsoft.com/office/drawing/2014/main" id="{BE6E7D98-3D55-80C4-C8EA-40EC70EB12A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76692" y="4888672"/>
            <a:ext cx="10439007" cy="123363"/>
            <a:chOff x="876692" y="4888672"/>
            <a:chExt cx="10439007" cy="123363"/>
          </a:xfrm>
        </p:grpSpPr>
        <p:sp>
          <p:nvSpPr>
            <p:cNvPr id="1032" name="Rectangle 1031">
              <a:extLst>
                <a:ext uri="{FF2B5EF4-FFF2-40B4-BE49-F238E27FC236}">
                  <a16:creationId xmlns:a16="http://schemas.microsoft.com/office/drawing/2014/main" id="{BA306F60-DCBC-4BDA-A680-F760056207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6200000">
              <a:off x="6034515" y="-269151"/>
              <a:ext cx="123362" cy="10439007"/>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3" name="Rectangle 1032">
              <a:extLst>
                <a:ext uri="{FF2B5EF4-FFF2-40B4-BE49-F238E27FC236}">
                  <a16:creationId xmlns:a16="http://schemas.microsoft.com/office/drawing/2014/main" id="{7C26A085-CFBC-6FED-8A8F-E9371A3AF2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6200000">
              <a:off x="8719273" y="2415609"/>
              <a:ext cx="123362" cy="5069490"/>
            </a:xfrm>
            <a:prstGeom prst="rect">
              <a:avLst/>
            </a:prstGeom>
            <a:gradFill>
              <a:gsLst>
                <a:gs pos="30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 name="Resim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669529" y="886767"/>
            <a:ext cx="1508370" cy="1508370"/>
          </a:xfrm>
          <a:prstGeom prst="rect">
            <a:avLst/>
          </a:prstGeom>
        </p:spPr>
      </p:pic>
    </p:spTree>
    <p:extLst>
      <p:ext uri="{BB962C8B-B14F-4D97-AF65-F5344CB8AC3E}">
        <p14:creationId xmlns:p14="http://schemas.microsoft.com/office/powerpoint/2010/main" val="380342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70" name="Rectangle 2054">
            <a:extLst>
              <a:ext uri="{FF2B5EF4-FFF2-40B4-BE49-F238E27FC236}">
                <a16:creationId xmlns:a16="http://schemas.microsoft.com/office/drawing/2014/main" id="{45D37F4E-DDB4-456B-97E0-9937730A0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8FA8AAE7-BE96-4E56-349E-0A3EE76779C9}"/>
              </a:ext>
            </a:extLst>
          </p:cNvPr>
          <p:cNvSpPr>
            <a:spLocks noGrp="1"/>
          </p:cNvSpPr>
          <p:nvPr>
            <p:ph idx="1"/>
          </p:nvPr>
        </p:nvSpPr>
        <p:spPr>
          <a:xfrm>
            <a:off x="572493" y="2071316"/>
            <a:ext cx="6713552" cy="4119172"/>
          </a:xfrm>
        </p:spPr>
        <p:txBody>
          <a:bodyPr anchor="t">
            <a:normAutofit/>
          </a:bodyPr>
          <a:lstStyle/>
          <a:p>
            <a:pPr marL="0" indent="0" algn="just">
              <a:buNone/>
            </a:pPr>
            <a:r>
              <a:rPr lang="tr-TR" sz="2200" b="0" i="0" dirty="0" smtClean="0">
                <a:effectLst/>
                <a:latin typeface="Arial" panose="020B0604020202020204" pitchFamily="34" charset="0"/>
              </a:rPr>
              <a:t>     </a:t>
            </a:r>
            <a:r>
              <a:rPr lang="tr-TR" sz="2200" b="0" i="0" dirty="0" smtClean="0">
                <a:effectLst/>
                <a:latin typeface="+mj-lt"/>
              </a:rPr>
              <a:t>Sınırlar </a:t>
            </a:r>
            <a:r>
              <a:rPr lang="tr-TR" sz="2200" b="0" i="0" dirty="0">
                <a:effectLst/>
                <a:latin typeface="+mj-lt"/>
              </a:rPr>
              <a:t>özellikle birey olarak kendi başına doğru kararlar veremeyen veya vermekte güçlük çeken, doğru ile yanlışı ayırt etmekte zorlanan kendi çocuklarımız için koyduğumuz kısıtlamalardır. </a:t>
            </a:r>
          </a:p>
          <a:p>
            <a:pPr marL="0" indent="0">
              <a:buNone/>
            </a:pPr>
            <a:endParaRPr lang="tr-TR" sz="2200" b="0" i="0" dirty="0">
              <a:effectLst/>
              <a:latin typeface="+mj-lt"/>
            </a:endParaRPr>
          </a:p>
          <a:p>
            <a:pPr marL="0" indent="0" algn="just">
              <a:buNone/>
            </a:pPr>
            <a:r>
              <a:rPr lang="tr-TR" sz="2200" b="0" i="0" dirty="0" smtClean="0">
                <a:effectLst/>
                <a:latin typeface="+mj-lt"/>
              </a:rPr>
              <a:t>     Sınır </a:t>
            </a:r>
            <a:r>
              <a:rPr lang="tr-TR" sz="2200" b="0" i="0" dirty="0">
                <a:effectLst/>
                <a:latin typeface="+mj-lt"/>
              </a:rPr>
              <a:t>koyma aynı zamanda çocuğa bakım veren kişinin, çocukla aralarındaki güvenli ilişkiye zarar vermeden çocuğun davranışlarını kısıtlamasıdır. Burada aradaki güvenli ilişkiyi koruma çabası oldukça önemlidir. Çünkü eğer bakım veren kişi ile çocuk arasında güvenli ve yakın bir ilişki yoksa sınır koyma davranışının da etkili olması beklenemez.</a:t>
            </a:r>
          </a:p>
          <a:p>
            <a:pPr marL="0" indent="0">
              <a:buNone/>
            </a:pPr>
            <a:endParaRPr lang="tr-TR" sz="2200" dirty="0"/>
          </a:p>
        </p:txBody>
      </p:sp>
      <p:pic>
        <p:nvPicPr>
          <p:cNvPr id="2050" name="Picture 2" descr="İnsan Hakları Şemsiyesi Altında Çocuk Hakları – Sosyal İklim Derneği">
            <a:extLst>
              <a:ext uri="{FF2B5EF4-FFF2-40B4-BE49-F238E27FC236}">
                <a16:creationId xmlns:a16="http://schemas.microsoft.com/office/drawing/2014/main" id="{3137CE60-1B2C-8735-34C9-E8E1ACC9B7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3" r="7075" b="3"/>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pic>
        <p:nvPicPr>
          <p:cNvPr id="6" name="Resim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41168" y="341832"/>
            <a:ext cx="1061972" cy="1061972"/>
          </a:xfrm>
          <a:prstGeom prst="rect">
            <a:avLst/>
          </a:prstGeom>
        </p:spPr>
      </p:pic>
    </p:spTree>
    <p:extLst>
      <p:ext uri="{BB962C8B-B14F-4D97-AF65-F5344CB8AC3E}">
        <p14:creationId xmlns:p14="http://schemas.microsoft.com/office/powerpoint/2010/main" val="1848155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92" name="Rectangle 3080">
            <a:extLst>
              <a:ext uri="{FF2B5EF4-FFF2-40B4-BE49-F238E27FC236}">
                <a16:creationId xmlns:a16="http://schemas.microsoft.com/office/drawing/2014/main" id="{AAAE94E3-A7DB-4868-B1E3-E49703488B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94" name="Group 3082">
            <a:extLst>
              <a:ext uri="{FF2B5EF4-FFF2-40B4-BE49-F238E27FC236}">
                <a16:creationId xmlns:a16="http://schemas.microsoft.com/office/drawing/2014/main" id="{1DE889C7-FAD6-4397-98E2-05D50348445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3095" name="Rectangle 3083">
              <a:extLst>
                <a:ext uri="{FF2B5EF4-FFF2-40B4-BE49-F238E27FC236}">
                  <a16:creationId xmlns:a16="http://schemas.microsoft.com/office/drawing/2014/main" id="{F399A70F-F8CD-4992-9EF5-6CF15472E7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6" name="Rectangle 3084">
              <a:extLst>
                <a:ext uri="{FF2B5EF4-FFF2-40B4-BE49-F238E27FC236}">
                  <a16:creationId xmlns:a16="http://schemas.microsoft.com/office/drawing/2014/main" id="{48F4FEDC-6D80-458C-A665-075D9B9500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97" name="Rectangle 3086">
            <a:extLst>
              <a:ext uri="{FF2B5EF4-FFF2-40B4-BE49-F238E27FC236}">
                <a16:creationId xmlns:a16="http://schemas.microsoft.com/office/drawing/2014/main" id="{3873B707-463F-40B0-8227-E8CC6C67EB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123821"/>
            <a:ext cx="4975066"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79705839-C70E-BF56-EBE6-5DB7616939B1}"/>
              </a:ext>
            </a:extLst>
          </p:cNvPr>
          <p:cNvSpPr>
            <a:spLocks noGrp="1"/>
          </p:cNvSpPr>
          <p:nvPr>
            <p:ph idx="1"/>
          </p:nvPr>
        </p:nvSpPr>
        <p:spPr>
          <a:xfrm>
            <a:off x="590719" y="2330505"/>
            <a:ext cx="5988562" cy="3979585"/>
          </a:xfrm>
        </p:spPr>
        <p:txBody>
          <a:bodyPr anchor="ctr">
            <a:normAutofit/>
          </a:bodyPr>
          <a:lstStyle/>
          <a:p>
            <a:pPr marL="0" indent="0" algn="just">
              <a:buNone/>
            </a:pPr>
            <a:r>
              <a:rPr lang="tr-TR" sz="2000" b="0" i="0" dirty="0" smtClean="0">
                <a:effectLst/>
                <a:latin typeface="+mj-lt"/>
              </a:rPr>
              <a:t>         Bazı </a:t>
            </a:r>
            <a:r>
              <a:rPr lang="tr-TR" sz="2000" b="0" i="0" dirty="0">
                <a:effectLst/>
                <a:latin typeface="+mj-lt"/>
              </a:rPr>
              <a:t>anne-babalar bu eğitimi ağır cezalarla verir. Bazıları da yumuşak yöntemler kullanarak hatırlatma ve ikna etme yolunu seçer. Bu iki yöntem arasında gidip gelen anne babalar da vardır. Bazıları da net ve açık mesajlar verirler. Yöntemler farklı olabilir ama mesajımızı vermek için aynı araçları kullanırız: sözlerimiz ve davranışlarımızı. Bu iki mesajdan biri net değilse iletişimde kopukluk olur.</a:t>
            </a:r>
          </a:p>
          <a:p>
            <a:endParaRPr lang="tr-TR" sz="2000" dirty="0"/>
          </a:p>
        </p:txBody>
      </p:sp>
      <p:sp>
        <p:nvSpPr>
          <p:cNvPr id="3098" name="Rectangle 3088">
            <a:extLst>
              <a:ext uri="{FF2B5EF4-FFF2-40B4-BE49-F238E27FC236}">
                <a16:creationId xmlns:a16="http://schemas.microsoft.com/office/drawing/2014/main" id="{C13237C8-E62C-4F0D-A318-BD6FB6C2D1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1" name="Rectangle 3090">
            <a:extLst>
              <a:ext uri="{FF2B5EF4-FFF2-40B4-BE49-F238E27FC236}">
                <a16:creationId xmlns:a16="http://schemas.microsoft.com/office/drawing/2014/main" id="{19C9EAEA-39D0-4B0E-A0EB-51E7B2674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7447"/>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6" name="Picture 4" descr="Çocuklara Sınır Koymanın İncelikleri - Duyu Psikoloji - İzmir Uzman  Psikolog &amp; Terapist">
            <a:extLst>
              <a:ext uri="{FF2B5EF4-FFF2-40B4-BE49-F238E27FC236}">
                <a16:creationId xmlns:a16="http://schemas.microsoft.com/office/drawing/2014/main" id="{7FC447AC-8970-54B5-F2D8-F8344C35F95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083423" y="789415"/>
            <a:ext cx="4397433" cy="2103710"/>
          </a:xfrm>
          <a:prstGeom prst="rect">
            <a:avLst/>
          </a:prstGeom>
          <a:noFill/>
          <a:extLst>
            <a:ext uri="{909E8E84-426E-40DD-AFC4-6F175D3DCCD1}">
              <a14:hiddenFill xmlns:a14="http://schemas.microsoft.com/office/drawing/2010/main">
                <a:solidFill>
                  <a:srgbClr val="FFFFFF"/>
                </a:solidFill>
              </a14:hiddenFill>
            </a:ext>
          </a:extLst>
        </p:spPr>
      </p:pic>
      <p:sp>
        <p:nvSpPr>
          <p:cNvPr id="3093" name="Rectangle 3092">
            <a:extLst>
              <a:ext uri="{FF2B5EF4-FFF2-40B4-BE49-F238E27FC236}">
                <a16:creationId xmlns:a16="http://schemas.microsoft.com/office/drawing/2014/main" id="{8CB5D2D7-DF65-4E86-BFBA-FFB9B5ACEB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05479"/>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Çocuklara sınır koymak ve eğitim modelleri – Psikolog Aydın ŞENSOY">
            <a:extLst>
              <a:ext uri="{FF2B5EF4-FFF2-40B4-BE49-F238E27FC236}">
                <a16:creationId xmlns:a16="http://schemas.microsoft.com/office/drawing/2014/main" id="{80B6A265-F50B-C063-D763-B653373D944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371382" y="3707894"/>
            <a:ext cx="3819651" cy="2518756"/>
          </a:xfrm>
          <a:prstGeom prst="rect">
            <a:avLst/>
          </a:prstGeom>
          <a:noFill/>
          <a:extLst>
            <a:ext uri="{909E8E84-426E-40DD-AFC4-6F175D3DCCD1}">
              <a14:hiddenFill xmlns:a14="http://schemas.microsoft.com/office/drawing/2010/main">
                <a:solidFill>
                  <a:srgbClr val="FFFFFF"/>
                </a:solidFill>
              </a14:hiddenFill>
            </a:ext>
          </a:extLst>
        </p:spPr>
      </p:pic>
      <p:pic>
        <p:nvPicPr>
          <p:cNvPr id="13" name="Resim 12"/>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65913" y="477818"/>
            <a:ext cx="1061972" cy="1061972"/>
          </a:xfrm>
          <a:prstGeom prst="rect">
            <a:avLst/>
          </a:prstGeom>
        </p:spPr>
      </p:pic>
    </p:spTree>
    <p:extLst>
      <p:ext uri="{BB962C8B-B14F-4D97-AF65-F5344CB8AC3E}">
        <p14:creationId xmlns:p14="http://schemas.microsoft.com/office/powerpoint/2010/main" val="3475693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8" name="Rectangle 4102">
            <a:extLst>
              <a:ext uri="{FF2B5EF4-FFF2-40B4-BE49-F238E27FC236}">
                <a16:creationId xmlns:a16="http://schemas.microsoft.com/office/drawing/2014/main" id="{058A14AF-9FB5-4CC7-BA35-E8E85D3EDF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338B3C4-319C-1866-5B19-108FAE4126B2}"/>
              </a:ext>
            </a:extLst>
          </p:cNvPr>
          <p:cNvSpPr>
            <a:spLocks noGrp="1"/>
          </p:cNvSpPr>
          <p:nvPr>
            <p:ph type="title"/>
          </p:nvPr>
        </p:nvSpPr>
        <p:spPr>
          <a:xfrm>
            <a:off x="793662" y="386930"/>
            <a:ext cx="10066122" cy="1298448"/>
          </a:xfrm>
        </p:spPr>
        <p:txBody>
          <a:bodyPr anchor="b">
            <a:normAutofit/>
          </a:bodyPr>
          <a:lstStyle/>
          <a:p>
            <a:r>
              <a:rPr lang="tr-TR" sz="1900" b="0" i="0" dirty="0">
                <a:effectLst/>
                <a:latin typeface="Arial" panose="020B0604020202020204" pitchFamily="34" charset="0"/>
              </a:rPr>
              <a:t/>
            </a:r>
            <a:br>
              <a:rPr lang="tr-TR" sz="1900" b="0" i="0" dirty="0">
                <a:effectLst/>
                <a:latin typeface="Arial" panose="020B0604020202020204" pitchFamily="34" charset="0"/>
              </a:rPr>
            </a:br>
            <a:r>
              <a:rPr lang="tr-TR" sz="1900" b="0" i="0" dirty="0" smtClean="0">
                <a:effectLst/>
                <a:latin typeface="Arial" panose="020B0604020202020204" pitchFamily="34" charset="0"/>
              </a:rPr>
              <a:t>                         </a:t>
            </a:r>
            <a:r>
              <a:rPr lang="tr-TR" sz="2800" b="1" i="0" dirty="0" smtClean="0">
                <a:effectLst/>
                <a:latin typeface="Arial" panose="020B0604020202020204" pitchFamily="34" charset="0"/>
              </a:rPr>
              <a:t>Çocuklar  Neden </a:t>
            </a:r>
            <a:r>
              <a:rPr lang="tr-TR" sz="2800" b="1" i="0" dirty="0">
                <a:effectLst/>
                <a:latin typeface="Arial" panose="020B0604020202020204" pitchFamily="34" charset="0"/>
              </a:rPr>
              <a:t>Sınırlara İhtiyaç Duyarlar?</a:t>
            </a:r>
            <a:r>
              <a:rPr lang="tr-TR" sz="1900" b="0" i="0" dirty="0">
                <a:effectLst/>
                <a:latin typeface="Arial" panose="020B0604020202020204" pitchFamily="34" charset="0"/>
              </a:rPr>
              <a:t/>
            </a:r>
            <a:br>
              <a:rPr lang="tr-TR" sz="1900" b="0" i="0" dirty="0">
                <a:effectLst/>
                <a:latin typeface="Arial" panose="020B0604020202020204" pitchFamily="34" charset="0"/>
              </a:rPr>
            </a:br>
            <a:endParaRPr lang="tr-TR" sz="1900" dirty="0"/>
          </a:p>
        </p:txBody>
      </p:sp>
      <p:sp>
        <p:nvSpPr>
          <p:cNvPr id="4110" name="Rectangle 4104">
            <a:extLst>
              <a:ext uri="{FF2B5EF4-FFF2-40B4-BE49-F238E27FC236}">
                <a16:creationId xmlns:a16="http://schemas.microsoft.com/office/drawing/2014/main" id="{3A9A4357-BD1D-4622-A4FE-766E6AB8DE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7" name="Rectangle 4106">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58CCB82E-DF17-B6AC-9116-DE093F97E858}"/>
              </a:ext>
            </a:extLst>
          </p:cNvPr>
          <p:cNvSpPr>
            <a:spLocks noGrp="1"/>
          </p:cNvSpPr>
          <p:nvPr>
            <p:ph idx="1"/>
          </p:nvPr>
        </p:nvSpPr>
        <p:spPr>
          <a:xfrm>
            <a:off x="793661" y="2599509"/>
            <a:ext cx="4530898" cy="3639450"/>
          </a:xfrm>
        </p:spPr>
        <p:txBody>
          <a:bodyPr anchor="ctr">
            <a:normAutofit/>
          </a:bodyPr>
          <a:lstStyle/>
          <a:p>
            <a:pPr algn="just"/>
            <a:r>
              <a:rPr lang="tr-TR" sz="2000" b="0" i="0" dirty="0">
                <a:effectLst/>
                <a:latin typeface="+mj-lt"/>
              </a:rPr>
              <a:t>Sınırlar, çocuklara korundukları, güvende oldukları ve değer verildikleri duygusu kazandırır. Aile içi kurallara uymalarını, işbirliği yapmalarını, otoriteye saygı duymalarını, sorumluluk kazanmalarını sağlar. Sorumluluk kazandırır. Sınırlar hem onaylanan davranışları tanımlayan hem de çocuğa hatalı davranışlarını düzeltme fırsatı veren eğitici ve öğretici bir etkiye sahiptir.</a:t>
            </a:r>
          </a:p>
          <a:p>
            <a:endParaRPr lang="tr-TR" sz="2000" dirty="0"/>
          </a:p>
        </p:txBody>
      </p:sp>
      <p:pic>
        <p:nvPicPr>
          <p:cNvPr id="4098" name="Picture 2" descr="Çocuk Masalları - Cicicee">
            <a:extLst>
              <a:ext uri="{FF2B5EF4-FFF2-40B4-BE49-F238E27FC236}">
                <a16:creationId xmlns:a16="http://schemas.microsoft.com/office/drawing/2014/main" id="{97920005-8F66-E12C-E519-187B0334C19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11532" y="2796294"/>
            <a:ext cx="5150277" cy="3090166"/>
          </a:xfrm>
          <a:prstGeom prst="rect">
            <a:avLst/>
          </a:prstGeom>
          <a:noFill/>
          <a:extLst>
            <a:ext uri="{909E8E84-426E-40DD-AFC4-6F175D3DCCD1}">
              <a14:hiddenFill xmlns:a14="http://schemas.microsoft.com/office/drawing/2010/main">
                <a:solidFill>
                  <a:srgbClr val="FFFFFF"/>
                </a:solidFill>
              </a14:hiddenFill>
            </a:ext>
          </a:extLst>
        </p:spPr>
      </p:pic>
      <p:sp>
        <p:nvSpPr>
          <p:cNvPr id="4109" name="Rectangle 4108">
            <a:extLst>
              <a:ext uri="{FF2B5EF4-FFF2-40B4-BE49-F238E27FC236}">
                <a16:creationId xmlns:a16="http://schemas.microsoft.com/office/drawing/2014/main" id="{E6995CE5-F890-4ABA-82A2-26507CE8D2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Resim 8"/>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21527" y="505168"/>
            <a:ext cx="1061972" cy="1061972"/>
          </a:xfrm>
          <a:prstGeom prst="rect">
            <a:avLst/>
          </a:prstGeom>
        </p:spPr>
      </p:pic>
    </p:spTree>
    <p:extLst>
      <p:ext uri="{BB962C8B-B14F-4D97-AF65-F5344CB8AC3E}">
        <p14:creationId xmlns:p14="http://schemas.microsoft.com/office/powerpoint/2010/main" val="3697711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3"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çerik Yer Tutucusu 2">
            <a:extLst>
              <a:ext uri="{FF2B5EF4-FFF2-40B4-BE49-F238E27FC236}">
                <a16:creationId xmlns:a16="http://schemas.microsoft.com/office/drawing/2014/main" id="{5ED117DE-13F0-2770-F50F-50EDDA221B39}"/>
              </a:ext>
            </a:extLst>
          </p:cNvPr>
          <p:cNvSpPr>
            <a:spLocks noGrp="1"/>
          </p:cNvSpPr>
          <p:nvPr>
            <p:ph idx="1"/>
          </p:nvPr>
        </p:nvSpPr>
        <p:spPr>
          <a:xfrm>
            <a:off x="793660" y="2599509"/>
            <a:ext cx="10143668" cy="3435531"/>
          </a:xfrm>
        </p:spPr>
        <p:txBody>
          <a:bodyPr anchor="ctr">
            <a:normAutofit/>
          </a:bodyPr>
          <a:lstStyle/>
          <a:p>
            <a:r>
              <a:rPr lang="tr-TR" sz="2000" b="0" i="0" dirty="0">
                <a:effectLst/>
                <a:latin typeface="+mj-lt"/>
              </a:rPr>
              <a:t>Sınırlar, etkili ve uygun bir şekilde belirlendiğinde çocukların araştırma yapmalarına yardımcı olur. Çocuklar, sınırlarımızı yaklaşık olarak bir yaşlarına doğru keşfetmeye başlarlar ve bu süreçte en önemli araştırmalarının cevabını ararlar. </a:t>
            </a:r>
            <a:endParaRPr lang="tr-TR" sz="2000" dirty="0">
              <a:latin typeface="+mj-lt"/>
            </a:endParaRPr>
          </a:p>
          <a:p>
            <a:r>
              <a:rPr lang="tr-TR" sz="2000" b="0" i="0" dirty="0">
                <a:effectLst/>
                <a:latin typeface="+mj-lt"/>
              </a:rPr>
              <a:t>“Doğru olan nedir?” </a:t>
            </a:r>
          </a:p>
          <a:p>
            <a:r>
              <a:rPr lang="tr-TR" sz="2000" b="0" i="0" dirty="0">
                <a:effectLst/>
                <a:latin typeface="+mj-lt"/>
              </a:rPr>
              <a:t>“Hangisi yanlıştır?” </a:t>
            </a:r>
          </a:p>
          <a:p>
            <a:r>
              <a:rPr lang="tr-TR" sz="2000" b="0" i="0" dirty="0">
                <a:effectLst/>
                <a:latin typeface="+mj-lt"/>
              </a:rPr>
              <a:t>“Yetkili kimdir?” </a:t>
            </a:r>
          </a:p>
          <a:p>
            <a:r>
              <a:rPr lang="tr-TR" sz="2000" b="0" i="0" dirty="0">
                <a:effectLst/>
                <a:latin typeface="+mj-lt"/>
              </a:rPr>
              <a:t>“Ne kadar ileri gidebilirim?” </a:t>
            </a:r>
          </a:p>
          <a:p>
            <a:r>
              <a:rPr lang="tr-TR" sz="2000" b="0" i="0" dirty="0">
                <a:effectLst/>
                <a:latin typeface="+mj-lt"/>
              </a:rPr>
              <a:t>“Çok ileri gittiğimde ne olur?</a:t>
            </a:r>
          </a:p>
          <a:p>
            <a:endParaRPr lang="tr-TR" sz="2000" dirty="0"/>
          </a:p>
        </p:txBody>
      </p:sp>
      <p:pic>
        <p:nvPicPr>
          <p:cNvPr id="9" name="Resim 8"/>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38619" y="508004"/>
            <a:ext cx="1061972" cy="1061972"/>
          </a:xfrm>
          <a:prstGeom prst="rect">
            <a:avLst/>
          </a:prstGeom>
        </p:spPr>
      </p:pic>
    </p:spTree>
    <p:extLst>
      <p:ext uri="{BB962C8B-B14F-4D97-AF65-F5344CB8AC3E}">
        <p14:creationId xmlns:p14="http://schemas.microsoft.com/office/powerpoint/2010/main" val="2893110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03" name="Rectangle 5176">
            <a:extLst>
              <a:ext uri="{FF2B5EF4-FFF2-40B4-BE49-F238E27FC236}">
                <a16:creationId xmlns:a16="http://schemas.microsoft.com/office/drawing/2014/main" id="{058A14AF-9FB5-4CC7-BA35-E8E85D3EDF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04" name="Rectangle 5178">
            <a:extLst>
              <a:ext uri="{FF2B5EF4-FFF2-40B4-BE49-F238E27FC236}">
                <a16:creationId xmlns:a16="http://schemas.microsoft.com/office/drawing/2014/main" id="{3A9A4357-BD1D-4622-A4FE-766E6AB8DE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05" name="Rectangle 5180">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F7315C5B-B3DC-36A2-C4D5-2AA9E86E95A2}"/>
              </a:ext>
            </a:extLst>
          </p:cNvPr>
          <p:cNvSpPr>
            <a:spLocks noGrp="1"/>
          </p:cNvSpPr>
          <p:nvPr>
            <p:ph idx="1"/>
          </p:nvPr>
        </p:nvSpPr>
        <p:spPr>
          <a:xfrm>
            <a:off x="793660" y="2599509"/>
            <a:ext cx="5338969" cy="3639450"/>
          </a:xfrm>
        </p:spPr>
        <p:txBody>
          <a:bodyPr anchor="ctr">
            <a:normAutofit/>
          </a:bodyPr>
          <a:lstStyle/>
          <a:p>
            <a:pPr algn="just"/>
            <a:r>
              <a:rPr lang="tr-TR" sz="1700" b="0" i="0" dirty="0">
                <a:effectLst/>
                <a:latin typeface="+mj-lt"/>
              </a:rPr>
              <a:t>Sınırlar, onaylanan davranışları tanımlar. Bir kuralın sonucunda ne oluyor ise o bizim onayladığımız davranıştır. Çocukların ilerlemeleri beklenen yolun hangisi olduğunu anlamaları için net sınırlara ihtiyaçları vardır. Sınırlar ilişkileri tanımlar. Çocuklar, yetişkinlerle ilişkilerinde ne kadar güç sahibi olduklarını ve bu ilişkiyi ne kadar kontrol edebildiklerini, gün içinde yetişkinlerle etkileşimde bulunurken araştırma yaparak keşfederler. Bu araştırmaların çoğu evde yapılır. Evde öğrettiğimiz kurallar, dış dünyada onaylanan davranışlar açısından standartları oluşturacaktır.</a:t>
            </a:r>
          </a:p>
          <a:p>
            <a:pPr marL="0" indent="0">
              <a:buNone/>
            </a:pPr>
            <a:endParaRPr lang="tr-TR" sz="1700" dirty="0"/>
          </a:p>
        </p:txBody>
      </p:sp>
      <p:pic>
        <p:nvPicPr>
          <p:cNvPr id="5126" name="Picture 6" descr="Çocuk Yetişkin İnteraktif Tahta Oyun Denge Topu Labirent Zeka Ahşap  Oyuncaklar Çocuk Eğitici Oyuncaklar-l Kodu | Fruugo TR">
            <a:extLst>
              <a:ext uri="{FF2B5EF4-FFF2-40B4-BE49-F238E27FC236}">
                <a16:creationId xmlns:a16="http://schemas.microsoft.com/office/drawing/2014/main" id="{4625837E-FA5E-36A8-0218-83A8D1B3368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629548" y="2484255"/>
            <a:ext cx="3714244" cy="3714244"/>
          </a:xfrm>
          <a:prstGeom prst="rect">
            <a:avLst/>
          </a:prstGeom>
          <a:noFill/>
          <a:extLst>
            <a:ext uri="{909E8E84-426E-40DD-AFC4-6F175D3DCCD1}">
              <a14:hiddenFill xmlns:a14="http://schemas.microsoft.com/office/drawing/2010/main">
                <a:solidFill>
                  <a:srgbClr val="FFFFFF"/>
                </a:solidFill>
              </a14:hiddenFill>
            </a:ext>
          </a:extLst>
        </p:spPr>
      </p:pic>
      <p:sp>
        <p:nvSpPr>
          <p:cNvPr id="5206" name="Rectangle 5182">
            <a:extLst>
              <a:ext uri="{FF2B5EF4-FFF2-40B4-BE49-F238E27FC236}">
                <a16:creationId xmlns:a16="http://schemas.microsoft.com/office/drawing/2014/main" id="{E6995CE5-F890-4ABA-82A2-26507CE8D2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Resim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24076" y="550578"/>
            <a:ext cx="1061972" cy="1061972"/>
          </a:xfrm>
          <a:prstGeom prst="rect">
            <a:avLst/>
          </a:prstGeom>
        </p:spPr>
      </p:pic>
    </p:spTree>
    <p:extLst>
      <p:ext uri="{BB962C8B-B14F-4D97-AF65-F5344CB8AC3E}">
        <p14:creationId xmlns:p14="http://schemas.microsoft.com/office/powerpoint/2010/main" val="589388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61" name="Rectangle 6150">
            <a:extLst>
              <a:ext uri="{FF2B5EF4-FFF2-40B4-BE49-F238E27FC236}">
                <a16:creationId xmlns:a16="http://schemas.microsoft.com/office/drawing/2014/main" id="{058A14AF-9FB5-4CC7-BA35-E8E85D3EDF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2" name="Rectangle 6152">
            <a:extLst>
              <a:ext uri="{FF2B5EF4-FFF2-40B4-BE49-F238E27FC236}">
                <a16:creationId xmlns:a16="http://schemas.microsoft.com/office/drawing/2014/main" id="{3A9A4357-BD1D-4622-A4FE-766E6AB8DE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3" name="Rectangle 6154">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65A23AF7-9933-EFEC-A407-F31F265AC1E4}"/>
              </a:ext>
            </a:extLst>
          </p:cNvPr>
          <p:cNvSpPr>
            <a:spLocks noGrp="1"/>
          </p:cNvSpPr>
          <p:nvPr>
            <p:ph idx="1"/>
          </p:nvPr>
        </p:nvSpPr>
        <p:spPr>
          <a:xfrm>
            <a:off x="793661" y="2599509"/>
            <a:ext cx="4958534" cy="3639450"/>
          </a:xfrm>
        </p:spPr>
        <p:txBody>
          <a:bodyPr anchor="ctr">
            <a:normAutofit/>
          </a:bodyPr>
          <a:lstStyle/>
          <a:p>
            <a:pPr algn="just"/>
            <a:r>
              <a:rPr lang="tr-TR" sz="2000" b="0" i="0" dirty="0">
                <a:effectLst/>
                <a:latin typeface="+mj-lt"/>
              </a:rPr>
              <a:t>Çocuklar, güç, kontrol ve otorite konusunda evde gözlemlediklerini hiç kaçırmazlar ve davranışlarını buna göre ayarlamayı öğrenirler. Çocuklar, sınırlar sayesinde toplum kurallarına uymayı ve anne-baba otoritesini öğrenirler. Örneğin okula ilk başladığında karşısına çıkan toplum kurallarına uymayı, olumsuz duygularla baş etme becerisini evde edindiği deneyimlerine göre şekillendirir.</a:t>
            </a:r>
          </a:p>
          <a:p>
            <a:pPr marL="0" indent="0">
              <a:buNone/>
            </a:pPr>
            <a:endParaRPr lang="tr-TR" sz="2000" dirty="0"/>
          </a:p>
        </p:txBody>
      </p:sp>
      <p:pic>
        <p:nvPicPr>
          <p:cNvPr id="6146" name="Picture 2" descr="Okulda çocukları bekleyen 22 tehlike">
            <a:extLst>
              <a:ext uri="{FF2B5EF4-FFF2-40B4-BE49-F238E27FC236}">
                <a16:creationId xmlns:a16="http://schemas.microsoft.com/office/drawing/2014/main" id="{ABE85BE7-611C-24BF-7E59-BF1B53FBA14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11532" y="2627739"/>
            <a:ext cx="5150277" cy="3427275"/>
          </a:xfrm>
          <a:prstGeom prst="rect">
            <a:avLst/>
          </a:prstGeom>
          <a:noFill/>
          <a:extLst>
            <a:ext uri="{909E8E84-426E-40DD-AFC4-6F175D3DCCD1}">
              <a14:hiddenFill xmlns:a14="http://schemas.microsoft.com/office/drawing/2010/main">
                <a:solidFill>
                  <a:srgbClr val="FFFFFF"/>
                </a:solidFill>
              </a14:hiddenFill>
            </a:ext>
          </a:extLst>
        </p:spPr>
      </p:pic>
      <p:sp>
        <p:nvSpPr>
          <p:cNvPr id="6164" name="Rectangle 6156">
            <a:extLst>
              <a:ext uri="{FF2B5EF4-FFF2-40B4-BE49-F238E27FC236}">
                <a16:creationId xmlns:a16="http://schemas.microsoft.com/office/drawing/2014/main" id="{E6995CE5-F890-4ABA-82A2-26507CE8D2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Resim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06985" y="468437"/>
            <a:ext cx="1061972" cy="1061972"/>
          </a:xfrm>
          <a:prstGeom prst="rect">
            <a:avLst/>
          </a:prstGeom>
        </p:spPr>
      </p:pic>
    </p:spTree>
    <p:extLst>
      <p:ext uri="{BB962C8B-B14F-4D97-AF65-F5344CB8AC3E}">
        <p14:creationId xmlns:p14="http://schemas.microsoft.com/office/powerpoint/2010/main" val="522662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EEBC0486-2324-00F5-BE4A-2B858F0F2340}"/>
              </a:ext>
            </a:extLst>
          </p:cNvPr>
          <p:cNvSpPr>
            <a:spLocks noGrp="1"/>
          </p:cNvSpPr>
          <p:nvPr>
            <p:ph idx="1"/>
          </p:nvPr>
        </p:nvSpPr>
        <p:spPr>
          <a:xfrm>
            <a:off x="1045028" y="3017522"/>
            <a:ext cx="9941319" cy="3124658"/>
          </a:xfrm>
        </p:spPr>
        <p:txBody>
          <a:bodyPr anchor="ctr">
            <a:normAutofit/>
          </a:bodyPr>
          <a:lstStyle/>
          <a:p>
            <a:pPr marL="0" indent="0" algn="just">
              <a:buNone/>
            </a:pPr>
            <a:r>
              <a:rPr lang="tr-TR" sz="2400" b="0" i="0" dirty="0">
                <a:effectLst/>
                <a:latin typeface="+mj-lt"/>
              </a:rPr>
              <a:t>Çocuklar, sınırlar sayesinde kendilerini güvende hissederler. Kendisine veya başkasına zarar verebileceği durumlarda anne-babasının kendisini durduracağını bilmenin rahatlığını yaşarlar. Sınır belirleme dinamik bir süreçtir. Çocuklar büyür ve değişir. Gelişim evrelerindeki değişikliklere göre de özgürlük, ayrıcalık ve sorumluluk yüklenmeye hazır hale gelirler. </a:t>
            </a:r>
          </a:p>
          <a:p>
            <a:pPr marL="0" indent="0" algn="just">
              <a:buNone/>
            </a:pPr>
            <a:r>
              <a:rPr lang="tr-TR" sz="2400" b="0" i="0" dirty="0">
                <a:effectLst/>
                <a:latin typeface="+mj-lt"/>
              </a:rPr>
              <a:t>Çocuklar, çevrelerini keşfetmeye, becerilerini geliştirmeye, yeni yetenekler kazanmaya ve bağımsız olmaya fırsat bulmalıdır. </a:t>
            </a:r>
            <a:endParaRPr lang="tr-TR" sz="2400" dirty="0">
              <a:latin typeface="+mj-lt"/>
            </a:endParaRP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4" name="Resim 1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103771" y="828085"/>
            <a:ext cx="1061972" cy="1061972"/>
          </a:xfrm>
          <a:prstGeom prst="rect">
            <a:avLst/>
          </a:prstGeom>
        </p:spPr>
      </p:pic>
    </p:spTree>
    <p:extLst>
      <p:ext uri="{BB962C8B-B14F-4D97-AF65-F5344CB8AC3E}">
        <p14:creationId xmlns:p14="http://schemas.microsoft.com/office/powerpoint/2010/main" val="618909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endParaRPr lang="tr-TR" dirty="0"/>
          </a:p>
          <a:p>
            <a:endParaRPr lang="tr-TR" dirty="0" smtClean="0"/>
          </a:p>
          <a:p>
            <a:endParaRPr lang="tr-TR" dirty="0" smtClean="0"/>
          </a:p>
          <a:p>
            <a:endParaRPr lang="tr-TR" dirty="0"/>
          </a:p>
          <a:p>
            <a:r>
              <a:rPr lang="tr-TR" dirty="0" smtClean="0"/>
              <a:t>Teşekkür ederiz…………………………</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233" y="1192077"/>
            <a:ext cx="1865300" cy="1865300"/>
          </a:xfrm>
          <a:prstGeom prst="rect">
            <a:avLst/>
          </a:prstGeom>
        </p:spPr>
      </p:pic>
    </p:spTree>
    <p:extLst>
      <p:ext uri="{BB962C8B-B14F-4D97-AF65-F5344CB8AC3E}">
        <p14:creationId xmlns:p14="http://schemas.microsoft.com/office/powerpoint/2010/main" val="4630762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455</Words>
  <Application>Microsoft Office PowerPoint</Application>
  <PresentationFormat>Geniş ekran</PresentationFormat>
  <Paragraphs>23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 ÇOCUKLARA SINIR KOYMA</vt:lpstr>
      <vt:lpstr>PowerPoint Sunusu</vt:lpstr>
      <vt:lpstr>PowerPoint Sunusu</vt:lpstr>
      <vt:lpstr>                          Çocuklar  Neden Sınırlara İhtiyaç Duyarlar? </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ORTAOKUL ÇOCUKLARA SINIR KOYMA</dc:title>
  <dc:creator>Gül Deniz</dc:creator>
  <cp:lastModifiedBy>Mahmut Işıkgöz</cp:lastModifiedBy>
  <cp:revision>4</cp:revision>
  <dcterms:created xsi:type="dcterms:W3CDTF">2023-08-28T09:04:26Z</dcterms:created>
  <dcterms:modified xsi:type="dcterms:W3CDTF">2023-09-01T06:01:31Z</dcterms:modified>
</cp:coreProperties>
</file>